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_rels/theme1.xml.rels" ContentType="application/vnd.openxmlformats-package.relationships+xml"/>
  <Override PartName="/ppt/theme/_rels/theme2.xml.rels" ContentType="application/vnd.openxmlformats-package.relationships+xml"/>
  <Override PartName="/ppt/theme/theme18.xml" ContentType="application/vnd.openxmlformats-officedocument.theme+xml"/>
  <Override PartName="/ppt/notesSlides/notesSlide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media/image1.jpeg" ContentType="image/jpeg"/>
  <Override PartName="/ppt/media/image3.png" ContentType="image/png"/>
  <Override PartName="/ppt/media/image2.png" ContentType="image/png"/>
  <Override PartName="/ppt/media/image4.png" ContentType="image/png"/>
  <Override PartName="/ppt/media/image5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Pulse para desplazar la diapositiva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87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s-E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Pulse para editar el formato de las notas</a:t>
            </a:r>
            <a:endParaRPr b="0" lang="es-E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s-E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&lt;cabecera&gt;</a:t>
            </a:r>
            <a:endParaRPr b="0" lang="es-E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6" name="PlaceHolder 4"/>
          <p:cNvSpPr>
            <a:spLocks noGrp="1"/>
          </p:cNvSpPr>
          <p:nvPr>
            <p:ph type="dt" idx="55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s-E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s-E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&lt;fecha/hora&gt;</a:t>
            </a:r>
            <a:endParaRPr b="0" lang="es-E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7" name="PlaceHolder 5"/>
          <p:cNvSpPr>
            <a:spLocks noGrp="1"/>
          </p:cNvSpPr>
          <p:nvPr>
            <p:ph type="ftr" idx="56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s-E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s-E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8" name="PlaceHolder 6"/>
          <p:cNvSpPr>
            <a:spLocks noGrp="1"/>
          </p:cNvSpPr>
          <p:nvPr>
            <p:ph type="sldNum" idx="57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s-E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45E7D4D3-42B3-4624-895D-F7842AC751DB}" type="slidenum">
              <a:rPr b="0" lang="es-E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es-E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92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s-E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30" name="PlaceHolder 3"/>
          <p:cNvSpPr>
            <a:spLocks noGrp="1"/>
          </p:cNvSpPr>
          <p:nvPr>
            <p:ph type="sldNum" idx="5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s-E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5DA86B1-1E3E-4E54-A51C-BB93D09DC821}" type="slidenum">
              <a:rPr b="0" lang="es-E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es-E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93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s-E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33" name="PlaceHolder 3"/>
          <p:cNvSpPr>
            <a:spLocks noGrp="1"/>
          </p:cNvSpPr>
          <p:nvPr>
            <p:ph type="sldNum" idx="5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s-E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8593395-3369-4DB1-8711-CF7B9589D933}" type="slidenum">
              <a:rPr b="0" lang="es-E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es-E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9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s-E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36" name="PlaceHolder 3"/>
          <p:cNvSpPr>
            <a:spLocks noGrp="1"/>
          </p:cNvSpPr>
          <p:nvPr>
            <p:ph type="sldNum" idx="6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s-E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2833393-4C62-4CD5-8649-0080325C0A5B}" type="slidenum">
              <a:rPr b="0" lang="es-E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es-E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9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s-E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39" name="PlaceHolder 3"/>
          <p:cNvSpPr>
            <a:spLocks noGrp="1"/>
          </p:cNvSpPr>
          <p:nvPr>
            <p:ph type="sldNum" idx="6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s-E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5EE5D4D-519D-4475-BBE3-4518FC0592B9}" type="slidenum">
              <a:rPr b="0" lang="es-E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&lt;número&gt;</a:t>
            </a:fld>
            <a:endParaRPr b="0" lang="es-E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760" cy="147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1370160" y="2249640"/>
            <a:ext cx="4649400" cy="823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s-E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1004575-8240-43D1-8C8A-D1074234DD3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E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ítulo y contenido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490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491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492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93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94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95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96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97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98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99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0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1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2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3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4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5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6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7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8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09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0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1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2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3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4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5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6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7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18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519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520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1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2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3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4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5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6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7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8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29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53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531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Segundo nivel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Tercer nivel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Cuarto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Quinto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532" name="PlaceHolder 3"/>
          <p:cNvSpPr>
            <a:spLocks noGrp="1"/>
          </p:cNvSpPr>
          <p:nvPr>
            <p:ph type="dt" idx="28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33" name="PlaceHolder 4"/>
          <p:cNvSpPr>
            <a:spLocks noGrp="1"/>
          </p:cNvSpPr>
          <p:nvPr>
            <p:ph type="ftr" idx="29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34" name="PlaceHolder 5"/>
          <p:cNvSpPr>
            <a:spLocks noGrp="1"/>
          </p:cNvSpPr>
          <p:nvPr>
            <p:ph type="sldNum" idx="30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C8179D39-7D62-4953-BB02-8B81A0B5A55F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Encabezado de sección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536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537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538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39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40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41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42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43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44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45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46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47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48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49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50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51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52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53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54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55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56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57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58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59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60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61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62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63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64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565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566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67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68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69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70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71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72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73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74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75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576" name="PlaceHolder 1"/>
          <p:cNvSpPr>
            <a:spLocks noGrp="1"/>
          </p:cNvSpPr>
          <p:nvPr>
            <p:ph type="title"/>
          </p:nvPr>
        </p:nvSpPr>
        <p:spPr>
          <a:xfrm>
            <a:off x="1141560" y="1419120"/>
            <a:ext cx="990576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577" name="PlaceHolder 2"/>
          <p:cNvSpPr>
            <a:spLocks noGrp="1"/>
          </p:cNvSpPr>
          <p:nvPr>
            <p:ph type="body"/>
          </p:nvPr>
        </p:nvSpPr>
        <p:spPr>
          <a:xfrm>
            <a:off x="1141560" y="4424400"/>
            <a:ext cx="9905760" cy="137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800" strike="noStrike" u="none" cap="all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578" name="PlaceHolder 3"/>
          <p:cNvSpPr>
            <a:spLocks noGrp="1"/>
          </p:cNvSpPr>
          <p:nvPr>
            <p:ph type="dt" idx="31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79" name="PlaceHolder 4"/>
          <p:cNvSpPr>
            <a:spLocks noGrp="1"/>
          </p:cNvSpPr>
          <p:nvPr>
            <p:ph type="ftr" idx="32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80" name="PlaceHolder 5"/>
          <p:cNvSpPr>
            <a:spLocks noGrp="1"/>
          </p:cNvSpPr>
          <p:nvPr>
            <p:ph type="sldNum" idx="33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88122199-A5DA-435A-9AC8-CD8B3764175E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os objetos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582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583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584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85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86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87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88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89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90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91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92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93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94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95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96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97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98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99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00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01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02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03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04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05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06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07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08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09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10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611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612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13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14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15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16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17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18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19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20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21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62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23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7800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Segundo nivel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Tercer nivel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Cuarto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Quinto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24" name="PlaceHolder 3"/>
          <p:cNvSpPr>
            <a:spLocks noGrp="1"/>
          </p:cNvSpPr>
          <p:nvPr>
            <p:ph type="body"/>
          </p:nvPr>
        </p:nvSpPr>
        <p:spPr>
          <a:xfrm>
            <a:off x="6172200" y="2249640"/>
            <a:ext cx="487476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Segundo nivel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Tercer nivel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Cuarto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Quinto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25" name="PlaceHolder 4"/>
          <p:cNvSpPr>
            <a:spLocks noGrp="1"/>
          </p:cNvSpPr>
          <p:nvPr>
            <p:ph type="dt" idx="34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26" name="PlaceHolder 5"/>
          <p:cNvSpPr>
            <a:spLocks noGrp="1"/>
          </p:cNvSpPr>
          <p:nvPr>
            <p:ph type="ftr" idx="35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27" name="PlaceHolder 6"/>
          <p:cNvSpPr>
            <a:spLocks noGrp="1"/>
          </p:cNvSpPr>
          <p:nvPr>
            <p:ph type="sldNum" idx="36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7C9C0DD4-C331-4122-9D94-7BDF4ABCA399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ación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678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679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631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2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3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4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5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6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7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8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9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0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1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80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3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4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5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6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7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0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1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2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3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681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659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682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76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83" name="PlaceHolder 2"/>
          <p:cNvSpPr>
            <a:spLocks noGrp="1"/>
          </p:cNvSpPr>
          <p:nvPr>
            <p:ph type="body"/>
          </p:nvPr>
        </p:nvSpPr>
        <p:spPr>
          <a:xfrm>
            <a:off x="1370160" y="2249640"/>
            <a:ext cx="464940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84" name="PlaceHolder 3"/>
          <p:cNvSpPr>
            <a:spLocks noGrp="1"/>
          </p:cNvSpPr>
          <p:nvPr>
            <p:ph type="body"/>
          </p:nvPr>
        </p:nvSpPr>
        <p:spPr>
          <a:xfrm>
            <a:off x="1141560" y="3073320"/>
            <a:ext cx="4878000" cy="271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Segundo nivel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Tercer nivel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Cuarto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Quinto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85" name="PlaceHolder 4"/>
          <p:cNvSpPr>
            <a:spLocks noGrp="1"/>
          </p:cNvSpPr>
          <p:nvPr>
            <p:ph type="body"/>
          </p:nvPr>
        </p:nvSpPr>
        <p:spPr>
          <a:xfrm>
            <a:off x="6400800" y="2249640"/>
            <a:ext cx="46461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86" name="PlaceHolder 5"/>
          <p:cNvSpPr>
            <a:spLocks noGrp="1"/>
          </p:cNvSpPr>
          <p:nvPr>
            <p:ph type="body"/>
          </p:nvPr>
        </p:nvSpPr>
        <p:spPr>
          <a:xfrm>
            <a:off x="6172200" y="3073320"/>
            <a:ext cx="4874760" cy="271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Segundo nivel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Tercer nivel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Cuarto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Quinto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87" name="PlaceHolder 6"/>
          <p:cNvSpPr>
            <a:spLocks noGrp="1"/>
          </p:cNvSpPr>
          <p:nvPr>
            <p:ph type="dt" idx="40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88" name="PlaceHolder 7"/>
          <p:cNvSpPr>
            <a:spLocks noGrp="1"/>
          </p:cNvSpPr>
          <p:nvPr>
            <p:ph type="ftr" idx="41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89" name="PlaceHolder 8"/>
          <p:cNvSpPr>
            <a:spLocks noGrp="1"/>
          </p:cNvSpPr>
          <p:nvPr>
            <p:ph type="sldNum" idx="42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D3FC5A9C-7449-47A1-9244-5895E22E9A09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Comparación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8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629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630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631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2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3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4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5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6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7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8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39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0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1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2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3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4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5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6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7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8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49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0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1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2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3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4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5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6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57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658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659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0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1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2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3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4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5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6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7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68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669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76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70" name="PlaceHolder 2"/>
          <p:cNvSpPr>
            <a:spLocks noGrp="1"/>
          </p:cNvSpPr>
          <p:nvPr>
            <p:ph type="body"/>
          </p:nvPr>
        </p:nvSpPr>
        <p:spPr>
          <a:xfrm>
            <a:off x="1370160" y="2249640"/>
            <a:ext cx="464940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71" name="PlaceHolder 3"/>
          <p:cNvSpPr>
            <a:spLocks noGrp="1"/>
          </p:cNvSpPr>
          <p:nvPr>
            <p:ph type="body"/>
          </p:nvPr>
        </p:nvSpPr>
        <p:spPr>
          <a:xfrm>
            <a:off x="1141560" y="3073320"/>
            <a:ext cx="4878000" cy="271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Segundo nivel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Tercer nivel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Cuarto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Quinto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72" name="PlaceHolder 4"/>
          <p:cNvSpPr>
            <a:spLocks noGrp="1"/>
          </p:cNvSpPr>
          <p:nvPr>
            <p:ph type="body"/>
          </p:nvPr>
        </p:nvSpPr>
        <p:spPr>
          <a:xfrm>
            <a:off x="6400800" y="2249640"/>
            <a:ext cx="46461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73" name="PlaceHolder 5"/>
          <p:cNvSpPr>
            <a:spLocks noGrp="1"/>
          </p:cNvSpPr>
          <p:nvPr>
            <p:ph type="body"/>
          </p:nvPr>
        </p:nvSpPr>
        <p:spPr>
          <a:xfrm>
            <a:off x="6172200" y="3073320"/>
            <a:ext cx="4874760" cy="271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Segundo nivel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Tercer nivel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Cuarto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Quinto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674" name="PlaceHolder 6"/>
          <p:cNvSpPr>
            <a:spLocks noGrp="1"/>
          </p:cNvSpPr>
          <p:nvPr>
            <p:ph type="dt" idx="37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75" name="PlaceHolder 7"/>
          <p:cNvSpPr>
            <a:spLocks noGrp="1"/>
          </p:cNvSpPr>
          <p:nvPr>
            <p:ph type="ftr" idx="38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76" name="PlaceHolder 8"/>
          <p:cNvSpPr>
            <a:spLocks noGrp="1"/>
          </p:cNvSpPr>
          <p:nvPr>
            <p:ph type="sldNum" idx="39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A2F20B38-9148-4D47-9FAF-D61EEB54FEF2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Solo el título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0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691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692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693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94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95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96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97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98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99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00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01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02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03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04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05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06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07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08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09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10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11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12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13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14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15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16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17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18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19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720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721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22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23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24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25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26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27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28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29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30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73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732" name="PlaceHolder 2"/>
          <p:cNvSpPr>
            <a:spLocks noGrp="1"/>
          </p:cNvSpPr>
          <p:nvPr>
            <p:ph type="dt" idx="43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33" name="PlaceHolder 3"/>
          <p:cNvSpPr>
            <a:spLocks noGrp="1"/>
          </p:cNvSpPr>
          <p:nvPr>
            <p:ph type="ftr" idx="44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34" name="PlaceHolder 4"/>
          <p:cNvSpPr>
            <a:spLocks noGrp="1"/>
          </p:cNvSpPr>
          <p:nvPr>
            <p:ph type="sldNum" idx="45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D58A46C-3770-4B3F-B4AB-38E6BEF226CD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En blanco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5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736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737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738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39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0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1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2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3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4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5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6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7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8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49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0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1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2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3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4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5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6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7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8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59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60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61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62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63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64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765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766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67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68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69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70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71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72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73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74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75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776" name="PlaceHolder 1"/>
          <p:cNvSpPr>
            <a:spLocks noGrp="1"/>
          </p:cNvSpPr>
          <p:nvPr>
            <p:ph type="dt" idx="46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77" name="PlaceHolder 2"/>
          <p:cNvSpPr>
            <a:spLocks noGrp="1"/>
          </p:cNvSpPr>
          <p:nvPr>
            <p:ph type="ftr" idx="47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78" name="PlaceHolder 3"/>
          <p:cNvSpPr>
            <a:spLocks noGrp="1"/>
          </p:cNvSpPr>
          <p:nvPr>
            <p:ph type="sldNum" idx="48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0B4625BB-1A4B-4666-AC23-9B78A78C9C53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ido con título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9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780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781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782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83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84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85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86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87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88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89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0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1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2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3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4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5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6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7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8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99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0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1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2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3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4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5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6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7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08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809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810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1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2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3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4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5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6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7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8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19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820" name="PlaceHolder 1"/>
          <p:cNvSpPr>
            <a:spLocks noGrp="1"/>
          </p:cNvSpPr>
          <p:nvPr>
            <p:ph type="title"/>
          </p:nvPr>
        </p:nvSpPr>
        <p:spPr>
          <a:xfrm>
            <a:off x="1146600" y="609480"/>
            <a:ext cx="3855600" cy="163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2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2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821" name="PlaceHolder 2"/>
          <p:cNvSpPr>
            <a:spLocks noGrp="1"/>
          </p:cNvSpPr>
          <p:nvPr>
            <p:ph type="body"/>
          </p:nvPr>
        </p:nvSpPr>
        <p:spPr>
          <a:xfrm>
            <a:off x="5156280" y="592560"/>
            <a:ext cx="5890680" cy="5198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Segundo nivel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Tercer nivel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Cuarto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Quinto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822" name="PlaceHolder 3"/>
          <p:cNvSpPr>
            <a:spLocks noGrp="1"/>
          </p:cNvSpPr>
          <p:nvPr>
            <p:ph type="body"/>
          </p:nvPr>
        </p:nvSpPr>
        <p:spPr>
          <a:xfrm>
            <a:off x="1146600" y="2249640"/>
            <a:ext cx="385560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823" name="PlaceHolder 4"/>
          <p:cNvSpPr>
            <a:spLocks noGrp="1"/>
          </p:cNvSpPr>
          <p:nvPr>
            <p:ph type="dt" idx="49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24" name="PlaceHolder 5"/>
          <p:cNvSpPr>
            <a:spLocks noGrp="1"/>
          </p:cNvSpPr>
          <p:nvPr>
            <p:ph type="ftr" idx="50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25" name="PlaceHolder 6"/>
          <p:cNvSpPr>
            <a:spLocks noGrp="1"/>
          </p:cNvSpPr>
          <p:nvPr>
            <p:ph type="sldNum" idx="51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221CDA8-915E-4F16-89A7-4307655BA988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magen con leyenda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6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827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828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829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30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31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32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33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34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35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36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37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38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39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40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41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42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43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44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45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46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47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48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49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50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51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52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53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54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55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856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857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58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59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60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61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62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63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64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65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66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86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5934240" cy="163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2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2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868" name="PlaceHolder 2"/>
          <p:cNvSpPr>
            <a:spLocks noGrp="1"/>
          </p:cNvSpPr>
          <p:nvPr>
            <p:ph type="body"/>
          </p:nvPr>
        </p:nvSpPr>
        <p:spPr>
          <a:xfrm>
            <a:off x="7380720" y="609480"/>
            <a:ext cx="3666240" cy="518112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0000" rIns="90000" tIns="45000" bIns="4500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32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en el icono para agregar una imagen</a:t>
            </a:r>
            <a:endParaRPr b="0" lang="es-ES" sz="32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869" name="PlaceHolder 3"/>
          <p:cNvSpPr>
            <a:spLocks noGrp="1"/>
          </p:cNvSpPr>
          <p:nvPr>
            <p:ph type="body"/>
          </p:nvPr>
        </p:nvSpPr>
        <p:spPr>
          <a:xfrm>
            <a:off x="1141560" y="2249640"/>
            <a:ext cx="593424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870" name="PlaceHolder 4"/>
          <p:cNvSpPr>
            <a:spLocks noGrp="1"/>
          </p:cNvSpPr>
          <p:nvPr>
            <p:ph type="dt" idx="52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71" name="PlaceHolder 5"/>
          <p:cNvSpPr>
            <a:spLocks noGrp="1"/>
          </p:cNvSpPr>
          <p:nvPr>
            <p:ph type="ftr" idx="53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72" name="PlaceHolder 6"/>
          <p:cNvSpPr>
            <a:spLocks noGrp="1"/>
          </p:cNvSpPr>
          <p:nvPr>
            <p:ph type="sldNum" idx="54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44EE3215-09D9-4565-BF94-383BF52D5F4B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magen panorámica con leyenda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05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106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107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8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9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0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1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2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3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4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5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6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7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8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9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0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1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2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3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4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5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6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7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8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9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0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1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2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3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34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135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6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7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8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9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40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41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42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43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44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141560" y="4304520"/>
            <a:ext cx="9911880" cy="81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19999"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2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2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1141560" y="606600"/>
            <a:ext cx="9911880" cy="329940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32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en el icono para agregar una imagen</a:t>
            </a:r>
            <a:endParaRPr b="0" lang="es-ES" sz="32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1141200" y="5123880"/>
            <a:ext cx="9910440" cy="682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dt" idx="4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ftr" idx="5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sldNum" idx="6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6A6B59F7-67AF-453F-AFD2-6737B41D5946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ítulo y leyenda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52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153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154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55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56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57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58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59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0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1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2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3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4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5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6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7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8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9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0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1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2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3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4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5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6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7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8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9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80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181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182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83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84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85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86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87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88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89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90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91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342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1141560" y="4419720"/>
            <a:ext cx="9903960" cy="137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dt" idx="7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ftr" idx="8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sldNum" idx="9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1F13DBE-18C2-4D34-8E3F-108AE1710516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ita con leyenda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98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199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200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1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2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3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4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5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6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7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8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9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0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1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2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3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4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5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6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7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8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9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0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1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2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3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4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5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6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27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228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9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0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1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2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3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4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5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6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7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1446120" y="609480"/>
            <a:ext cx="9302400" cy="274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1720800" y="3365640"/>
            <a:ext cx="8751960" cy="54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1141560" y="4309920"/>
            <a:ext cx="9905760" cy="148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 type="dt" idx="10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42" name="PlaceHolder 5"/>
          <p:cNvSpPr>
            <a:spLocks noGrp="1"/>
          </p:cNvSpPr>
          <p:nvPr>
            <p:ph type="ftr" idx="11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43" name="PlaceHolder 6"/>
          <p:cNvSpPr>
            <a:spLocks noGrp="1"/>
          </p:cNvSpPr>
          <p:nvPr>
            <p:ph type="sldNum" idx="12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1F9C2126-6F84-4FED-874A-FDAFF136148E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44" name="Cuadro de texto 59"/>
          <p:cNvSpPr/>
          <p:nvPr/>
        </p:nvSpPr>
        <p:spPr>
          <a:xfrm>
            <a:off x="903600" y="73224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es-ES" sz="80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“</a:t>
            </a:r>
            <a:endParaRPr b="0" lang="es-ES" sz="8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5" name="Cuadro de texto 60"/>
          <p:cNvSpPr/>
          <p:nvPr/>
        </p:nvSpPr>
        <p:spPr>
          <a:xfrm>
            <a:off x="10537200" y="2764800"/>
            <a:ext cx="609120" cy="58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es-ES" sz="80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”</a:t>
            </a:r>
            <a:endParaRPr b="0" lang="es-ES" sz="8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arjeta de nombre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47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248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249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0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1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2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3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4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5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6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7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8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9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0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1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2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3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4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5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6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7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8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9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0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1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2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3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4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5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76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277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8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9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0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1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2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3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4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5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6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1141560" y="2134080"/>
            <a:ext cx="9905760" cy="2511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1141200" y="4657680"/>
            <a:ext cx="9904320" cy="1140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dt" idx="13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 type="ftr" idx="14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91" name="PlaceHolder 5"/>
          <p:cNvSpPr>
            <a:spLocks noGrp="1"/>
          </p:cNvSpPr>
          <p:nvPr>
            <p:ph type="sldNum" idx="15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02AB9DF7-B28A-4244-8AF7-A438608F07AF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lumna 3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293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294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295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96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97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98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99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00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01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02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03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04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05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06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07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08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09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10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11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12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13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14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15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16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17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18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19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0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1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322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323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4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5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6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7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8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9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30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31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32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1141560" y="2674440"/>
            <a:ext cx="3196440" cy="68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 type="body"/>
          </p:nvPr>
        </p:nvSpPr>
        <p:spPr>
          <a:xfrm>
            <a:off x="1127880" y="3360240"/>
            <a:ext cx="3208320" cy="24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36" name="PlaceHolder 4"/>
          <p:cNvSpPr>
            <a:spLocks noGrp="1"/>
          </p:cNvSpPr>
          <p:nvPr>
            <p:ph type="body"/>
          </p:nvPr>
        </p:nvSpPr>
        <p:spPr>
          <a:xfrm>
            <a:off x="4514760" y="2677680"/>
            <a:ext cx="3184200" cy="68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37" name="PlaceHolder 5"/>
          <p:cNvSpPr>
            <a:spLocks noGrp="1"/>
          </p:cNvSpPr>
          <p:nvPr>
            <p:ph type="body"/>
          </p:nvPr>
        </p:nvSpPr>
        <p:spPr>
          <a:xfrm>
            <a:off x="4504320" y="3363480"/>
            <a:ext cx="3195360" cy="24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38" name="PlaceHolder 6"/>
          <p:cNvSpPr>
            <a:spLocks noGrp="1"/>
          </p:cNvSpPr>
          <p:nvPr>
            <p:ph type="body"/>
          </p:nvPr>
        </p:nvSpPr>
        <p:spPr>
          <a:xfrm>
            <a:off x="7852320" y="2674440"/>
            <a:ext cx="3194640" cy="68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4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39" name="PlaceHolder 7"/>
          <p:cNvSpPr>
            <a:spLocks noGrp="1"/>
          </p:cNvSpPr>
          <p:nvPr>
            <p:ph type="body"/>
          </p:nvPr>
        </p:nvSpPr>
        <p:spPr>
          <a:xfrm>
            <a:off x="7852320" y="3360240"/>
            <a:ext cx="3194640" cy="24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40" name="PlaceHolder 8"/>
          <p:cNvSpPr>
            <a:spLocks noGrp="1"/>
          </p:cNvSpPr>
          <p:nvPr>
            <p:ph type="dt" idx="16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41" name="PlaceHolder 9"/>
          <p:cNvSpPr>
            <a:spLocks noGrp="1"/>
          </p:cNvSpPr>
          <p:nvPr>
            <p:ph type="ftr" idx="17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42" name="PlaceHolder 10"/>
          <p:cNvSpPr>
            <a:spLocks noGrp="1"/>
          </p:cNvSpPr>
          <p:nvPr>
            <p:ph type="sldNum" idx="18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69E96AB2-34A5-4E3D-A811-7C1636721836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lumna de imagen 3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344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345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346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47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48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49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50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51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52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53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54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55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56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57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58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59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60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61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62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63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64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65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66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67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68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69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70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71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72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373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374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75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76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77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78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79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0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1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2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3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85" name="PlaceHolder 2"/>
          <p:cNvSpPr>
            <a:spLocks noGrp="1"/>
          </p:cNvSpPr>
          <p:nvPr>
            <p:ph type="body"/>
          </p:nvPr>
        </p:nvSpPr>
        <p:spPr>
          <a:xfrm>
            <a:off x="1141560" y="4404600"/>
            <a:ext cx="319500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86" name="PlaceHolder 3"/>
          <p:cNvSpPr>
            <a:spLocks noGrp="1"/>
          </p:cNvSpPr>
          <p:nvPr>
            <p:ph type="body"/>
          </p:nvPr>
        </p:nvSpPr>
        <p:spPr>
          <a:xfrm>
            <a:off x="1141560" y="2666880"/>
            <a:ext cx="3195000" cy="152352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en el icono para agregar una imagen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87" name="PlaceHolder 4"/>
          <p:cNvSpPr>
            <a:spLocks noGrp="1"/>
          </p:cNvSpPr>
          <p:nvPr>
            <p:ph type="body"/>
          </p:nvPr>
        </p:nvSpPr>
        <p:spPr>
          <a:xfrm>
            <a:off x="1141560" y="4980960"/>
            <a:ext cx="3195000" cy="81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88" name="PlaceHolder 5"/>
          <p:cNvSpPr>
            <a:spLocks noGrp="1"/>
          </p:cNvSpPr>
          <p:nvPr>
            <p:ph type="body"/>
          </p:nvPr>
        </p:nvSpPr>
        <p:spPr>
          <a:xfrm>
            <a:off x="4489200" y="4404600"/>
            <a:ext cx="320004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89" name="PlaceHolder 6"/>
          <p:cNvSpPr>
            <a:spLocks noGrp="1"/>
          </p:cNvSpPr>
          <p:nvPr>
            <p:ph type="body"/>
          </p:nvPr>
        </p:nvSpPr>
        <p:spPr>
          <a:xfrm>
            <a:off x="4489200" y="2666880"/>
            <a:ext cx="3198600" cy="152352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en el icono para agregar una imagen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90" name="PlaceHolder 7"/>
          <p:cNvSpPr>
            <a:spLocks noGrp="1"/>
          </p:cNvSpPr>
          <p:nvPr>
            <p:ph type="body"/>
          </p:nvPr>
        </p:nvSpPr>
        <p:spPr>
          <a:xfrm>
            <a:off x="4487760" y="4980960"/>
            <a:ext cx="3200040" cy="81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91" name="PlaceHolder 8"/>
          <p:cNvSpPr>
            <a:spLocks noGrp="1"/>
          </p:cNvSpPr>
          <p:nvPr>
            <p:ph type="body"/>
          </p:nvPr>
        </p:nvSpPr>
        <p:spPr>
          <a:xfrm>
            <a:off x="7852680" y="4404600"/>
            <a:ext cx="3190320" cy="576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92" name="PlaceHolder 9"/>
          <p:cNvSpPr>
            <a:spLocks noGrp="1"/>
          </p:cNvSpPr>
          <p:nvPr>
            <p:ph type="body"/>
          </p:nvPr>
        </p:nvSpPr>
        <p:spPr>
          <a:xfrm>
            <a:off x="7852320" y="2666880"/>
            <a:ext cx="3194640" cy="1523520"/>
          </a:xfrm>
          <a:prstGeom prst="rect">
            <a:avLst/>
          </a:prstGeom>
          <a:noFill/>
          <a:ln cap="sq" w="19080">
            <a:solidFill>
              <a:schemeClr val="dk2">
                <a:lumMod val="60000"/>
                <a:lumOff val="40000"/>
                <a:alpha val="60000"/>
              </a:schemeClr>
            </a:solidFill>
            <a:miter/>
          </a:ln>
          <a:effectLst>
            <a:outerShdw dist="38160" dir="5400000" blurRad="88920" rotWithShape="0">
              <a:srgbClr val="000000">
                <a:alpha val="40000"/>
              </a:srgbClr>
            </a:outerShdw>
          </a:effectLst>
        </p:spPr>
        <p:txBody>
          <a:bodyPr lIns="91440" rIns="91440" tIns="45720" bIns="45720" anchor="t">
            <a:norm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en el icono para agregar una imagen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93" name="PlaceHolder 10"/>
          <p:cNvSpPr>
            <a:spLocks noGrp="1"/>
          </p:cNvSpPr>
          <p:nvPr>
            <p:ph type="body"/>
          </p:nvPr>
        </p:nvSpPr>
        <p:spPr>
          <a:xfrm>
            <a:off x="7852320" y="4980960"/>
            <a:ext cx="3194640" cy="81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1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394" name="PlaceHolder 11"/>
          <p:cNvSpPr>
            <a:spLocks noGrp="1"/>
          </p:cNvSpPr>
          <p:nvPr>
            <p:ph type="dt" idx="19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95" name="PlaceHolder 12"/>
          <p:cNvSpPr>
            <a:spLocks noGrp="1"/>
          </p:cNvSpPr>
          <p:nvPr>
            <p:ph type="ftr" idx="20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96" name="PlaceHolder 13"/>
          <p:cNvSpPr>
            <a:spLocks noGrp="1"/>
          </p:cNvSpPr>
          <p:nvPr>
            <p:ph type="sldNum" idx="21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E54D8D5A-6FA3-485F-BF5D-5AAC929773CF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ítulo y texto vertical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398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399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400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1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2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3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4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5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6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7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8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9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10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11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12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13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14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15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16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17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18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19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20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21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22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23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24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25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26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427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428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29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30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31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32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33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34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35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36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37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Segundo nivel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Tercer nivel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Cuarto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Quinto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440" name="PlaceHolder 3"/>
          <p:cNvSpPr>
            <a:spLocks noGrp="1"/>
          </p:cNvSpPr>
          <p:nvPr>
            <p:ph type="dt" idx="22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41" name="PlaceHolder 4"/>
          <p:cNvSpPr>
            <a:spLocks noGrp="1"/>
          </p:cNvSpPr>
          <p:nvPr>
            <p:ph type="ftr" idx="23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42" name="PlaceHolder 5"/>
          <p:cNvSpPr>
            <a:spLocks noGrp="1"/>
          </p:cNvSpPr>
          <p:nvPr>
            <p:ph type="sldNum" idx="24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8AC4994F-0B5D-4150-B635-E236E70956AE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Título vertical y texto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444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445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446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47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48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49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50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51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52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53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54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55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56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57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58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59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60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61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62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63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64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65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66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67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68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69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70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71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72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473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474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75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76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77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78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79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80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81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82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83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9042480" y="609480"/>
            <a:ext cx="2004480" cy="518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485" name="PlaceHolder 2"/>
          <p:cNvSpPr>
            <a:spLocks noGrp="1"/>
          </p:cNvSpPr>
          <p:nvPr>
            <p:ph type="body"/>
          </p:nvPr>
        </p:nvSpPr>
        <p:spPr>
          <a:xfrm>
            <a:off x="1141560" y="609480"/>
            <a:ext cx="7748280" cy="518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los estilos de texto del patrón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Segundo nivel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2" marL="11430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Tercer nivel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3" marL="16002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Cuarto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4" marL="20574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Quinto nivel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486" name="PlaceHolder 3"/>
          <p:cNvSpPr>
            <a:spLocks noGrp="1"/>
          </p:cNvSpPr>
          <p:nvPr>
            <p:ph type="dt" idx="25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87" name="PlaceHolder 4"/>
          <p:cNvSpPr>
            <a:spLocks noGrp="1"/>
          </p:cNvSpPr>
          <p:nvPr>
            <p:ph type="ftr" idx="26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88" name="PlaceHolder 5"/>
          <p:cNvSpPr>
            <a:spLocks noGrp="1"/>
          </p:cNvSpPr>
          <p:nvPr>
            <p:ph type="sldNum" idx="27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2D1BD4FB-19DC-4421-96A9-16134F2093C9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n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" name="Grupo 7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2" name="Grupo 8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3" name="Rectángulo 5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" name="Forma libre 6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5" name="Forma libre 7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6" name="Forma libre 8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10800"/>
                  <a:gd name="textAreaBottom" fmla="*/ 1811160 h 1810800"/>
                </a:gdLst>
                <a:ahLst/>
                <a:cxn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7" name="Forma libre 9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8" name="Forma libre 10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429920"/>
                  <a:gd name="textAreaBottom" fmla="*/ 1430280 h 1429920"/>
                </a:gdLst>
                <a:ahLst/>
                <a:cxn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9" name="Forma libre 11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0" name="Forma libre 12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1" name="Forma libre 13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2" name="Forma libre 14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>
                  <a:gd name="textAreaLeft" fmla="*/ 0 w 421920"/>
                  <a:gd name="textAreaRight" fmla="*/ 422280 w 421920"/>
                  <a:gd name="textAreaTop" fmla="*/ 0 h 526680"/>
                  <a:gd name="textAreaBottom" fmla="*/ 527040 h 526680"/>
                </a:gdLst>
                <a:ahLst/>
                <a:cxn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3" name="Forma libre 15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>
                  <a:gd name="textAreaLeft" fmla="*/ 0 w 161640"/>
                  <a:gd name="textAreaRight" fmla="*/ 162000 w 16164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4" name="Línea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5" name="Forma libre 17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>
                  <a:gd name="textAreaLeft" fmla="*/ 0 w 123480"/>
                  <a:gd name="textAreaRight" fmla="*/ 123840 w 123480"/>
                  <a:gd name="textAreaTop" fmla="*/ 0 h 126720"/>
                  <a:gd name="textAreaBottom" fmla="*/ 127080 h 126720"/>
                </a:gdLst>
                <a:ahLst/>
                <a:cxn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6" name="Forma libre 18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>
                  <a:gd name="textAreaLeft" fmla="*/ 0 w 147240"/>
                  <a:gd name="textAreaRight" fmla="*/ 147600 w 147240"/>
                  <a:gd name="textAreaTop" fmla="*/ 0 h 480600"/>
                  <a:gd name="textAreaBottom" fmla="*/ 480960 h 480600"/>
                </a:gdLst>
                <a:ahLst/>
                <a:cxn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7" name="Forma libre 19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>
                  <a:gd name="textAreaLeft" fmla="*/ 0 w 142560"/>
                  <a:gd name="textAreaRight" fmla="*/ 142920 w 142560"/>
                  <a:gd name="textAreaTop" fmla="*/ 0 h 475920"/>
                  <a:gd name="textAreaBottom" fmla="*/ 476280 h 475920"/>
                </a:gdLst>
                <a:ahLst/>
                <a:cxn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8" name="Forma libre 20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>
                  <a:gd name="textAreaLeft" fmla="*/ 0 w 114120"/>
                  <a:gd name="textAreaRight" fmla="*/ 114480 w 114120"/>
                  <a:gd name="textAreaTop" fmla="*/ 0 h 107640"/>
                  <a:gd name="textAreaBottom" fmla="*/ 108000 h 107640"/>
                </a:gdLst>
                <a:ahLst/>
                <a:cxn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19" name="Rectángulo 21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0" name="Forma libre 22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>
                  <a:gd name="textAreaLeft" fmla="*/ 0 w 369360"/>
                  <a:gd name="textAreaRight" fmla="*/ 369720 w 36936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1" name="Forma libre 23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2" name="Forma libre 24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>
                  <a:gd name="textAreaLeft" fmla="*/ 0 w 85320"/>
                  <a:gd name="textAreaRight" fmla="*/ 85680 w 85320"/>
                  <a:gd name="textAreaTop" fmla="*/ 0 h 1215720"/>
                  <a:gd name="textAreaBottom" fmla="*/ 1216080 h 1215720"/>
                </a:gdLst>
                <a:ahLst/>
                <a:cxn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3" name="Forma libre 25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4" name="Forma libre 26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>
                  <a:gd name="textAreaLeft" fmla="*/ 0 w 374400"/>
                  <a:gd name="textAreaRight" fmla="*/ 374760 w 374400"/>
                  <a:gd name="textAreaTop" fmla="*/ 0 h 1425240"/>
                  <a:gd name="textAreaBottom" fmla="*/ 1425600 h 1425240"/>
                </a:gdLst>
                <a:ahLst/>
                <a:cxn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5" name="Forma libre 27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>
                  <a:gd name="textAreaLeft" fmla="*/ 0 w 151920"/>
                  <a:gd name="textAreaRight" fmla="*/ 152280 w 151920"/>
                  <a:gd name="textAreaTop" fmla="*/ 0 h 912600"/>
                  <a:gd name="textAreaBottom" fmla="*/ 912960 h 912600"/>
                </a:gdLst>
                <a:ahLst/>
                <a:cxn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6" name="Forma libre 28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7" name="Forma libre 29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8" name="Forma libre 30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7320"/>
                  <a:gd name="textAreaBottom" fmla="*/ 517680 h 517320"/>
                </a:gdLst>
                <a:ahLst/>
                <a:cxn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29" name="Forma libre 31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47240"/>
                  <a:gd name="textAreaBottom" fmla="*/ 147600 h 147240"/>
                </a:gdLst>
                <a:ahLst/>
                <a:cxn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30" name="Grupo 9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31" name="Forma libre 32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0 h 512280"/>
                  <a:gd name="textAreaBottom" fmla="*/ 51264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2" name="Forma libre 33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1920"/>
                  <a:gd name="textAreaBottom" fmla="*/ 15228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3" name="Forma libre 34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90080"/>
                  <a:gd name="textAreaBottom" fmla="*/ 19044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4" name="Forma libre 35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5" name="Forma libre 36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6" name="Forma libre 37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0 h 1544400"/>
                  <a:gd name="textAreaBottom" fmla="*/ 154476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7" name="Forma libre 38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8" name="Forma libre 39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39" name="Forma libre 40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  <p:sp>
            <p:nvSpPr>
              <p:cNvPr id="40" name="Rectángulo 41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endParaRPr b="0" lang="es-E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</p:grpSp>
      <p:pic>
        <p:nvPicPr>
          <p:cNvPr id="41" name="Imagen 2" descr="\\DROBO-FS\QuickDrops\JB\PPTX NG\Droplets\LightingOverlay.png"/>
          <p:cNvPicPr/>
          <p:nvPr/>
        </p:nvPicPr>
        <p:blipFill>
          <a:blip r:embed="rId4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42" name="Grupo 10"/>
          <p:cNvGrpSpPr/>
          <p:nvPr/>
        </p:nvGrpSpPr>
        <p:grpSpPr>
          <a:xfrm>
            <a:off x="0" y="0"/>
            <a:ext cx="2304720" cy="6857640"/>
            <a:chOff x="0" y="0"/>
            <a:chExt cx="2304720" cy="6857640"/>
          </a:xfrm>
        </p:grpSpPr>
        <p:sp>
          <p:nvSpPr>
            <p:cNvPr id="43" name="Rectángulo 5"/>
            <p:cNvSpPr/>
            <p:nvPr/>
          </p:nvSpPr>
          <p:spPr>
            <a:xfrm>
              <a:off x="1209600" y="4680"/>
              <a:ext cx="23400" cy="21808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4" name="Forma libre 6"/>
            <p:cNvSpPr/>
            <p:nvPr/>
          </p:nvSpPr>
          <p:spPr>
            <a:xfrm>
              <a:off x="1128600" y="217656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5" name="Forma libre 7"/>
            <p:cNvSpPr/>
            <p:nvPr/>
          </p:nvSpPr>
          <p:spPr>
            <a:xfrm>
              <a:off x="1123920" y="40212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6" name="Rectángulo 8"/>
            <p:cNvSpPr/>
            <p:nvPr/>
          </p:nvSpPr>
          <p:spPr>
            <a:xfrm>
              <a:off x="414360" y="9360"/>
              <a:ext cx="28080" cy="4481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7" name="Forma libre 9"/>
            <p:cNvSpPr/>
            <p:nvPr/>
          </p:nvSpPr>
          <p:spPr>
            <a:xfrm>
              <a:off x="333360" y="4481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8" name="Forma libre 10"/>
            <p:cNvSpPr/>
            <p:nvPr/>
          </p:nvSpPr>
          <p:spPr>
            <a:xfrm>
              <a:off x="190440" y="9360"/>
              <a:ext cx="151920" cy="90756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07560"/>
                <a:gd name="textAreaBottom" fmla="*/ 907920 h 907560"/>
              </a:gdLst>
              <a:ahLst/>
              <a:cxn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9" name="Forma libre 11"/>
            <p:cNvSpPr/>
            <p:nvPr/>
          </p:nvSpPr>
          <p:spPr>
            <a:xfrm>
              <a:off x="1290600" y="14400"/>
              <a:ext cx="375840" cy="1801440"/>
            </a:xfrm>
            <a:custGeom>
              <a:avLst/>
              <a:gdLst>
                <a:gd name="textAreaLeft" fmla="*/ 0 w 375840"/>
                <a:gd name="textAreaRight" fmla="*/ 376200 w 375840"/>
                <a:gd name="textAreaTop" fmla="*/ 0 h 1801440"/>
                <a:gd name="textAreaBottom" fmla="*/ 1801800 h 1801440"/>
              </a:gdLst>
              <a:ahLst/>
              <a:cxnLst/>
              <a:rect l="textAreaLeft" t="textAreaTop" r="textAreaRight" b="textAreaBottom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0" name="Forma libre 12"/>
            <p:cNvSpPr/>
            <p:nvPr/>
          </p:nvSpPr>
          <p:spPr>
            <a:xfrm>
              <a:off x="1600200" y="18018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1" name="Forma libre 13"/>
            <p:cNvSpPr/>
            <p:nvPr/>
          </p:nvSpPr>
          <p:spPr>
            <a:xfrm>
              <a:off x="1380960" y="9360"/>
              <a:ext cx="371160" cy="14252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425240"/>
                <a:gd name="textAreaBottom" fmla="*/ 1425600 h 1425240"/>
              </a:gdLst>
              <a:ahLst/>
              <a:cxnLst/>
              <a:rect l="textAreaLeft" t="textAreaTop" r="textAreaRight" b="textAreaBottom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" name="Forma libre 14"/>
            <p:cNvSpPr/>
            <p:nvPr/>
          </p:nvSpPr>
          <p:spPr>
            <a:xfrm>
              <a:off x="1643040" y="0"/>
              <a:ext cx="151920" cy="91260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12600"/>
                <a:gd name="textAreaBottom" fmla="*/ 912960 h 912600"/>
              </a:gdLst>
              <a:ahLst/>
              <a:cxnLst/>
              <a:rect l="textAreaLeft" t="textAreaTop" r="textAreaRight" b="textAreaBottom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" name="Forma libre 15"/>
            <p:cNvSpPr/>
            <p:nvPr/>
          </p:nvSpPr>
          <p:spPr>
            <a:xfrm>
              <a:off x="1685880" y="14209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" name="Forma libre 16"/>
            <p:cNvSpPr/>
            <p:nvPr/>
          </p:nvSpPr>
          <p:spPr>
            <a:xfrm>
              <a:off x="168588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" name="Forma libre 17"/>
            <p:cNvSpPr/>
            <p:nvPr/>
          </p:nvSpPr>
          <p:spPr>
            <a:xfrm>
              <a:off x="1743120" y="4680"/>
              <a:ext cx="418680" cy="522000"/>
            </a:xfrm>
            <a:custGeom>
              <a:avLst/>
              <a:gdLst>
                <a:gd name="textAreaLeft" fmla="*/ 0 w 418680"/>
                <a:gd name="textAreaRight" fmla="*/ 419040 w 418680"/>
                <a:gd name="textAreaTop" fmla="*/ 0 h 522000"/>
                <a:gd name="textAreaBottom" fmla="*/ 522360 h 522000"/>
              </a:gdLst>
              <a:ahLst/>
              <a:cxnLst/>
              <a:rect l="textAreaLeft" t="textAreaTop" r="textAreaRight" b="textAreaBottom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" name="Forma libre 18"/>
            <p:cNvSpPr/>
            <p:nvPr/>
          </p:nvSpPr>
          <p:spPr>
            <a:xfrm>
              <a:off x="2119320" y="488880"/>
              <a:ext cx="161640" cy="147240"/>
            </a:xfrm>
            <a:custGeom>
              <a:avLst/>
              <a:gdLst>
                <a:gd name="textAreaLeft" fmla="*/ 0 w 161640"/>
                <a:gd name="textAreaRight" fmla="*/ 162000 w 161640"/>
                <a:gd name="textAreaTop" fmla="*/ 0 h 147240"/>
                <a:gd name="textAreaBottom" fmla="*/ 147600 h 147240"/>
              </a:gdLst>
              <a:ahLst/>
              <a:cxnLst/>
              <a:rect l="textAreaLeft" t="textAreaTop" r="textAreaRight" b="textAreaBottom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" name="Forma libre 19"/>
            <p:cNvSpPr/>
            <p:nvPr/>
          </p:nvSpPr>
          <p:spPr>
            <a:xfrm>
              <a:off x="952560" y="4680"/>
              <a:ext cx="151920" cy="90756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07560"/>
                <a:gd name="textAreaBottom" fmla="*/ 907920 h 907560"/>
              </a:gdLst>
              <a:ahLst/>
              <a:cxn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" name="Forma libre 20"/>
            <p:cNvSpPr/>
            <p:nvPr/>
          </p:nvSpPr>
          <p:spPr>
            <a:xfrm>
              <a:off x="86688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" name="Forma libre 21"/>
            <p:cNvSpPr/>
            <p:nvPr/>
          </p:nvSpPr>
          <p:spPr>
            <a:xfrm>
              <a:off x="890640" y="15541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" name="Forma libre 22"/>
            <p:cNvSpPr/>
            <p:nvPr/>
          </p:nvSpPr>
          <p:spPr>
            <a:xfrm>
              <a:off x="738360" y="5622840"/>
              <a:ext cx="337680" cy="1215720"/>
            </a:xfrm>
            <a:custGeom>
              <a:avLst/>
              <a:gdLst>
                <a:gd name="textAreaLeft" fmla="*/ 0 w 337680"/>
                <a:gd name="textAreaRight" fmla="*/ 338040 w 337680"/>
                <a:gd name="textAreaTop" fmla="*/ 0 h 1215720"/>
                <a:gd name="textAreaBottom" fmla="*/ 1216080 h 1215720"/>
              </a:gdLst>
              <a:ahLst/>
              <a:cxnLst/>
              <a:rect l="textAreaLeft" t="textAreaTop" r="textAreaRight" b="textAreaBottom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" name="Forma libre 23"/>
            <p:cNvSpPr/>
            <p:nvPr/>
          </p:nvSpPr>
          <p:spPr>
            <a:xfrm>
              <a:off x="647640" y="5479920"/>
              <a:ext cx="156960" cy="156960"/>
            </a:xfrm>
            <a:custGeom>
              <a:avLst/>
              <a:gdLst>
                <a:gd name="textAreaLeft" fmla="*/ 0 w 156960"/>
                <a:gd name="textAreaRight" fmla="*/ 157320 w 156960"/>
                <a:gd name="textAreaTop" fmla="*/ 0 h 156960"/>
                <a:gd name="textAreaBottom" fmla="*/ 157320 h 156960"/>
              </a:gdLst>
              <a:ahLst/>
              <a:cxnLst/>
              <a:rect l="textAreaLeft" t="textAreaTop" r="textAreaRight" b="textAreaBottom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" name="Forma libre 24"/>
            <p:cNvSpPr/>
            <p:nvPr/>
          </p:nvSpPr>
          <p:spPr>
            <a:xfrm>
              <a:off x="66600" y="9032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" name="Forma libre 25"/>
            <p:cNvSpPr/>
            <p:nvPr/>
          </p:nvSpPr>
          <p:spPr>
            <a:xfrm>
              <a:off x="0" y="3897360"/>
              <a:ext cx="132840" cy="266400"/>
            </a:xfrm>
            <a:custGeom>
              <a:avLst/>
              <a:gdLst>
                <a:gd name="textAreaLeft" fmla="*/ 0 w 132840"/>
                <a:gd name="textAreaRight" fmla="*/ 133200 w 132840"/>
                <a:gd name="textAreaTop" fmla="*/ 0 h 266400"/>
                <a:gd name="textAreaBottom" fmla="*/ 266760 h 266400"/>
              </a:gdLst>
              <a:ahLst/>
              <a:cxnLst/>
              <a:rect l="textAreaLeft" t="textAreaTop" r="textAreaRight" b="textAreaBottom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" name="Forma libre 26"/>
            <p:cNvSpPr/>
            <p:nvPr/>
          </p:nvSpPr>
          <p:spPr>
            <a:xfrm>
              <a:off x="66600" y="414972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" name="Forma libre 27"/>
            <p:cNvSpPr/>
            <p:nvPr/>
          </p:nvSpPr>
          <p:spPr>
            <a:xfrm>
              <a:off x="0" y="1644480"/>
              <a:ext cx="132840" cy="269640"/>
            </a:xfrm>
            <a:custGeom>
              <a:avLst/>
              <a:gdLst>
                <a:gd name="textAreaLeft" fmla="*/ 0 w 132840"/>
                <a:gd name="textAreaRight" fmla="*/ 133200 w 132840"/>
                <a:gd name="textAreaTop" fmla="*/ 0 h 269640"/>
                <a:gd name="textAreaBottom" fmla="*/ 270000 h 269640"/>
              </a:gdLst>
              <a:ahLst/>
              <a:cxnLst/>
              <a:rect l="textAreaLeft" t="textAreaTop" r="textAreaRight" b="textAreaBottom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" name="Forma libre 28"/>
            <p:cNvSpPr/>
            <p:nvPr/>
          </p:nvSpPr>
          <p:spPr>
            <a:xfrm>
              <a:off x="66600" y="14684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" name="Forma libre 29"/>
            <p:cNvSpPr/>
            <p:nvPr/>
          </p:nvSpPr>
          <p:spPr>
            <a:xfrm>
              <a:off x="695160" y="4680"/>
              <a:ext cx="309240" cy="1558440"/>
            </a:xfrm>
            <a:custGeom>
              <a:avLst/>
              <a:gdLst>
                <a:gd name="textAreaLeft" fmla="*/ 0 w 309240"/>
                <a:gd name="textAreaRight" fmla="*/ 309600 w 309240"/>
                <a:gd name="textAreaTop" fmla="*/ 0 h 1558440"/>
                <a:gd name="textAreaBottom" fmla="*/ 1558800 h 1558440"/>
              </a:gdLst>
              <a:ahLst/>
              <a:cxnLst/>
              <a:rect l="textAreaLeft" t="textAreaTop" r="textAreaRight" b="textAreaBottom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" name="Forma libre 30"/>
            <p:cNvSpPr/>
            <p:nvPr/>
          </p:nvSpPr>
          <p:spPr>
            <a:xfrm>
              <a:off x="57240" y="48816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" name="Forma libre 31"/>
            <p:cNvSpPr/>
            <p:nvPr/>
          </p:nvSpPr>
          <p:spPr>
            <a:xfrm>
              <a:off x="138240" y="5060880"/>
              <a:ext cx="304560" cy="1777680"/>
            </a:xfrm>
            <a:custGeom>
              <a:avLst/>
              <a:gdLst>
                <a:gd name="textAreaLeft" fmla="*/ 0 w 304560"/>
                <a:gd name="textAreaRight" fmla="*/ 304920 w 304560"/>
                <a:gd name="textAreaTop" fmla="*/ 0 h 1777680"/>
                <a:gd name="textAreaBottom" fmla="*/ 1778040 h 1777680"/>
              </a:gdLst>
              <a:ahLst/>
              <a:cxnLst/>
              <a:rect l="textAreaLeft" t="textAreaTop" r="textAreaRight" b="textAreaBottom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" name="Forma libre 32"/>
            <p:cNvSpPr/>
            <p:nvPr/>
          </p:nvSpPr>
          <p:spPr>
            <a:xfrm>
              <a:off x="561960" y="643104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" name="Rectángulo 33"/>
            <p:cNvSpPr/>
            <p:nvPr/>
          </p:nvSpPr>
          <p:spPr>
            <a:xfrm>
              <a:off x="642960" y="6610320"/>
              <a:ext cx="23400" cy="2426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" name="Forma libre 34"/>
            <p:cNvSpPr/>
            <p:nvPr/>
          </p:nvSpPr>
          <p:spPr>
            <a:xfrm>
              <a:off x="76320" y="643104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" name="Forma libre 35"/>
            <p:cNvSpPr/>
            <p:nvPr/>
          </p:nvSpPr>
          <p:spPr>
            <a:xfrm>
              <a:off x="0" y="5978520"/>
              <a:ext cx="190080" cy="46152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461520"/>
                <a:gd name="textAreaBottom" fmla="*/ 461880 h 461520"/>
              </a:gdLst>
              <a:ahLst/>
              <a:cxnLst/>
              <a:rect l="textAreaLeft" t="textAreaTop" r="textAreaRight" b="textAreaBottom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" name="Forma libre 36"/>
            <p:cNvSpPr/>
            <p:nvPr/>
          </p:nvSpPr>
          <p:spPr>
            <a:xfrm>
              <a:off x="1014480" y="1801800"/>
              <a:ext cx="213840" cy="755280"/>
            </a:xfrm>
            <a:custGeom>
              <a:avLst/>
              <a:gdLst>
                <a:gd name="textAreaLeft" fmla="*/ 0 w 213840"/>
                <a:gd name="textAreaRight" fmla="*/ 214200 w 213840"/>
                <a:gd name="textAreaTop" fmla="*/ 0 h 755280"/>
                <a:gd name="textAreaBottom" fmla="*/ 755640 h 755280"/>
              </a:gdLst>
              <a:ahLst/>
              <a:cxnLst/>
              <a:rect l="textAreaLeft" t="textAreaTop" r="textAreaRight" b="textAreaBottom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" name="Forma libre 37"/>
            <p:cNvSpPr/>
            <p:nvPr/>
          </p:nvSpPr>
          <p:spPr>
            <a:xfrm>
              <a:off x="938160" y="2548080"/>
              <a:ext cx="166320" cy="159840"/>
            </a:xfrm>
            <a:custGeom>
              <a:avLst/>
              <a:gdLst>
                <a:gd name="textAreaLeft" fmla="*/ 0 w 166320"/>
                <a:gd name="textAreaRight" fmla="*/ 166680 w 166320"/>
                <a:gd name="textAreaTop" fmla="*/ 0 h 159840"/>
                <a:gd name="textAreaBottom" fmla="*/ 160200 h 159840"/>
              </a:gdLst>
              <a:ahLst/>
              <a:cxnLst/>
              <a:rect l="textAreaLeft" t="textAreaTop" r="textAreaRight" b="textAreaBottom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" name="Forma libre 38"/>
            <p:cNvSpPr/>
            <p:nvPr/>
          </p:nvSpPr>
          <p:spPr>
            <a:xfrm>
              <a:off x="595440" y="4680"/>
              <a:ext cx="637920" cy="4025520"/>
            </a:xfrm>
            <a:custGeom>
              <a:avLst/>
              <a:gdLst>
                <a:gd name="textAreaLeft" fmla="*/ 0 w 637920"/>
                <a:gd name="textAreaRight" fmla="*/ 638280 w 637920"/>
                <a:gd name="textAreaTop" fmla="*/ 0 h 4025520"/>
                <a:gd name="textAreaBottom" fmla="*/ 4025880 h 4025520"/>
              </a:gdLst>
              <a:ahLst/>
              <a:cxnLst/>
              <a:rect l="textAreaLeft" t="textAreaTop" r="textAreaRight" b="textAreaBottom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" name="Forma libre 39"/>
            <p:cNvSpPr/>
            <p:nvPr/>
          </p:nvSpPr>
          <p:spPr>
            <a:xfrm>
              <a:off x="1224000" y="1382760"/>
              <a:ext cx="142560" cy="475920"/>
            </a:xfrm>
            <a:custGeom>
              <a:avLst/>
              <a:gdLst>
                <a:gd name="textAreaLeft" fmla="*/ 0 w 142560"/>
                <a:gd name="textAreaRight" fmla="*/ 142920 w 142560"/>
                <a:gd name="textAreaTop" fmla="*/ 0 h 475920"/>
                <a:gd name="textAreaBottom" fmla="*/ 476280 h 475920"/>
              </a:gdLst>
              <a:ahLst/>
              <a:cxnLst/>
              <a:rect l="textAreaLeft" t="textAreaTop" r="textAreaRight" b="textAreaBottom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" name="Forma libre 40"/>
            <p:cNvSpPr/>
            <p:nvPr/>
          </p:nvSpPr>
          <p:spPr>
            <a:xfrm>
              <a:off x="1300320" y="1849320"/>
              <a:ext cx="109080" cy="10764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7640"/>
                <a:gd name="textAreaBottom" fmla="*/ 108000 h 107640"/>
              </a:gdLst>
              <a:ahLst/>
              <a:cxn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" name="Forma libre 41"/>
            <p:cNvSpPr/>
            <p:nvPr/>
          </p:nvSpPr>
          <p:spPr>
            <a:xfrm>
              <a:off x="281160" y="3417840"/>
              <a:ext cx="142560" cy="474480"/>
            </a:xfrm>
            <a:custGeom>
              <a:avLst/>
              <a:gdLst>
                <a:gd name="textAreaLeft" fmla="*/ 0 w 142560"/>
                <a:gd name="textAreaRight" fmla="*/ 142920 w 142560"/>
                <a:gd name="textAreaTop" fmla="*/ 0 h 474480"/>
                <a:gd name="textAreaBottom" fmla="*/ 474840 h 474480"/>
              </a:gdLst>
              <a:ahLst/>
              <a:cxnLst/>
              <a:rect l="textAreaLeft" t="textAreaTop" r="textAreaRight" b="textAreaBottom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" name="Forma libre 42"/>
            <p:cNvSpPr/>
            <p:nvPr/>
          </p:nvSpPr>
          <p:spPr>
            <a:xfrm>
              <a:off x="237960" y="3882960"/>
              <a:ext cx="109080" cy="10908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9080"/>
                <a:gd name="textAreaBottom" fmla="*/ 109440 h 109080"/>
              </a:gdLst>
              <a:ahLst/>
              <a:cxnLst/>
              <a:rect l="textAreaLeft" t="textAreaTop" r="textAreaRight" b="textAreaBottom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" name="Forma libre 43"/>
            <p:cNvSpPr/>
            <p:nvPr/>
          </p:nvSpPr>
          <p:spPr>
            <a:xfrm>
              <a:off x="4680" y="2166840"/>
              <a:ext cx="114120" cy="452160"/>
            </a:xfrm>
            <a:custGeom>
              <a:avLst/>
              <a:gdLst>
                <a:gd name="textAreaLeft" fmla="*/ 0 w 114120"/>
                <a:gd name="textAreaRight" fmla="*/ 114480 w 114120"/>
                <a:gd name="textAreaTop" fmla="*/ 0 h 452160"/>
                <a:gd name="textAreaBottom" fmla="*/ 452520 h 452160"/>
              </a:gdLst>
              <a:ahLst/>
              <a:cxnLst/>
              <a:rect l="textAreaLeft" t="textAreaTop" r="textAreaRight" b="textAreaBottom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" name="Forma libre 44"/>
            <p:cNvSpPr/>
            <p:nvPr/>
          </p:nvSpPr>
          <p:spPr>
            <a:xfrm>
              <a:off x="52560" y="2066760"/>
              <a:ext cx="109080" cy="109080"/>
            </a:xfrm>
            <a:custGeom>
              <a:avLst/>
              <a:gdLst>
                <a:gd name="textAreaLeft" fmla="*/ 0 w 109080"/>
                <a:gd name="textAreaRight" fmla="*/ 109440 w 109080"/>
                <a:gd name="textAreaTop" fmla="*/ 0 h 109080"/>
                <a:gd name="textAreaBottom" fmla="*/ 109440 h 109080"/>
              </a:gdLst>
              <a:ahLst/>
              <a:cxn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" name="Rectángulo 45"/>
            <p:cNvSpPr/>
            <p:nvPr/>
          </p:nvSpPr>
          <p:spPr>
            <a:xfrm>
              <a:off x="1228680" y="4662360"/>
              <a:ext cx="23400" cy="21808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" name="Forma libre 46"/>
            <p:cNvSpPr/>
            <p:nvPr/>
          </p:nvSpPr>
          <p:spPr>
            <a:xfrm>
              <a:off x="1319040" y="5041800"/>
              <a:ext cx="371160" cy="18014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801440"/>
                <a:gd name="textAreaBottom" fmla="*/ 1801800 h 1801440"/>
              </a:gdLst>
              <a:ahLst/>
              <a:cxnLst/>
              <a:rect l="textAreaLeft" t="textAreaTop" r="textAreaRight" b="textAreaBottom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" name="Forma libre 47"/>
            <p:cNvSpPr/>
            <p:nvPr/>
          </p:nvSpPr>
          <p:spPr>
            <a:xfrm>
              <a:off x="1147680" y="4481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" name="Forma libre 48"/>
            <p:cNvSpPr/>
            <p:nvPr/>
          </p:nvSpPr>
          <p:spPr>
            <a:xfrm>
              <a:off x="819000" y="3983040"/>
              <a:ext cx="347400" cy="2860200"/>
            </a:xfrm>
            <a:custGeom>
              <a:avLst/>
              <a:gdLst>
                <a:gd name="textAreaLeft" fmla="*/ 0 w 347400"/>
                <a:gd name="textAreaRight" fmla="*/ 347760 w 347400"/>
                <a:gd name="textAreaTop" fmla="*/ 0 h 2860200"/>
                <a:gd name="textAreaBottom" fmla="*/ 2860560 h 2860200"/>
              </a:gdLst>
              <a:ahLst/>
              <a:cxnLst/>
              <a:rect l="textAreaLeft" t="textAreaTop" r="textAreaRight" b="textAreaBottom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" name="Forma libre 49"/>
            <p:cNvSpPr/>
            <p:nvPr/>
          </p:nvSpPr>
          <p:spPr>
            <a:xfrm>
              <a:off x="728640" y="380700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" name="Forma libre 50"/>
            <p:cNvSpPr/>
            <p:nvPr/>
          </p:nvSpPr>
          <p:spPr>
            <a:xfrm>
              <a:off x="1623960" y="4867200"/>
              <a:ext cx="190080" cy="18864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88640"/>
                <a:gd name="textAreaBottom" fmla="*/ 189000 h 18864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" name="Forma libre 51"/>
            <p:cNvSpPr/>
            <p:nvPr/>
          </p:nvSpPr>
          <p:spPr>
            <a:xfrm>
              <a:off x="1405080" y="5423040"/>
              <a:ext cx="371160" cy="1425240"/>
            </a:xfrm>
            <a:custGeom>
              <a:avLst/>
              <a:gdLst>
                <a:gd name="textAreaLeft" fmla="*/ 0 w 371160"/>
                <a:gd name="textAreaRight" fmla="*/ 371520 w 371160"/>
                <a:gd name="textAreaTop" fmla="*/ 0 h 1425240"/>
                <a:gd name="textAreaBottom" fmla="*/ 1425600 h 1425240"/>
              </a:gdLst>
              <a:ahLst/>
              <a:cxnLst/>
              <a:rect l="textAreaLeft" t="textAreaTop" r="textAreaRight" b="textAreaBottom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" name="Forma libre 52"/>
            <p:cNvSpPr/>
            <p:nvPr/>
          </p:nvSpPr>
          <p:spPr>
            <a:xfrm>
              <a:off x="1666800" y="5945040"/>
              <a:ext cx="151920" cy="912600"/>
            </a:xfrm>
            <a:custGeom>
              <a:avLst/>
              <a:gdLst>
                <a:gd name="textAreaLeft" fmla="*/ 0 w 151920"/>
                <a:gd name="textAreaRight" fmla="*/ 152280 w 151920"/>
                <a:gd name="textAreaTop" fmla="*/ 0 h 912600"/>
                <a:gd name="textAreaBottom" fmla="*/ 912960 h 912600"/>
              </a:gdLst>
              <a:ahLst/>
              <a:cxnLst/>
              <a:rect l="textAreaLeft" t="textAreaTop" r="textAreaRight" b="textAreaBottom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" name="Forma libre 53"/>
            <p:cNvSpPr/>
            <p:nvPr/>
          </p:nvSpPr>
          <p:spPr>
            <a:xfrm>
              <a:off x="1709640" y="524664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" name="Forma libre 54"/>
            <p:cNvSpPr/>
            <p:nvPr/>
          </p:nvSpPr>
          <p:spPr>
            <a:xfrm>
              <a:off x="1709640" y="5764320"/>
              <a:ext cx="190080" cy="190080"/>
            </a:xfrm>
            <a:custGeom>
              <a:avLst/>
              <a:gdLst>
                <a:gd name="textAreaLeft" fmla="*/ 0 w 190080"/>
                <a:gd name="textAreaRight" fmla="*/ 190440 w 190080"/>
                <a:gd name="textAreaTop" fmla="*/ 0 h 190080"/>
                <a:gd name="textAreaBottom" fmla="*/ 190440 h 190080"/>
              </a:gdLst>
              <a:ahLst/>
              <a:cxn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" name="Forma libre 55"/>
            <p:cNvSpPr/>
            <p:nvPr/>
          </p:nvSpPr>
          <p:spPr>
            <a:xfrm>
              <a:off x="1766880" y="6330960"/>
              <a:ext cx="418680" cy="526680"/>
            </a:xfrm>
            <a:custGeom>
              <a:avLst/>
              <a:gdLst>
                <a:gd name="textAreaLeft" fmla="*/ 0 w 418680"/>
                <a:gd name="textAreaRight" fmla="*/ 419040 w 418680"/>
                <a:gd name="textAreaTop" fmla="*/ 0 h 526680"/>
                <a:gd name="textAreaBottom" fmla="*/ 527040 h 526680"/>
              </a:gdLst>
              <a:ahLst/>
              <a:cxnLst/>
              <a:rect l="textAreaLeft" t="textAreaTop" r="textAreaRight" b="textAreaBottom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" name="Forma libre 56"/>
            <p:cNvSpPr/>
            <p:nvPr/>
          </p:nvSpPr>
          <p:spPr>
            <a:xfrm>
              <a:off x="2147760" y="6221520"/>
              <a:ext cx="156960" cy="147240"/>
            </a:xfrm>
            <a:custGeom>
              <a:avLst/>
              <a:gdLst>
                <a:gd name="textAreaLeft" fmla="*/ 0 w 156960"/>
                <a:gd name="textAreaRight" fmla="*/ 157320 w 156960"/>
                <a:gd name="textAreaTop" fmla="*/ 0 h 147240"/>
                <a:gd name="textAreaBottom" fmla="*/ 147600 h 147240"/>
              </a:gdLst>
              <a:ahLst/>
              <a:cxnLst/>
              <a:rect l="textAreaLeft" t="textAreaTop" r="textAreaRight" b="textAreaBottom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" name="Forma libre 57"/>
            <p:cNvSpPr/>
            <p:nvPr/>
          </p:nvSpPr>
          <p:spPr>
            <a:xfrm>
              <a:off x="504720" y="9360"/>
              <a:ext cx="232920" cy="5103360"/>
            </a:xfrm>
            <a:custGeom>
              <a:avLst/>
              <a:gdLst>
                <a:gd name="textAreaLeft" fmla="*/ 0 w 232920"/>
                <a:gd name="textAreaRight" fmla="*/ 233280 w 232920"/>
                <a:gd name="textAreaTop" fmla="*/ 0 h 5103360"/>
                <a:gd name="textAreaBottom" fmla="*/ 5103720 h 5103360"/>
              </a:gdLst>
              <a:ahLst/>
              <a:cxnLst/>
              <a:rect l="textAreaLeft" t="textAreaTop" r="textAreaRight" b="textAreaBottom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" name="Forma libre 58"/>
            <p:cNvSpPr/>
            <p:nvPr/>
          </p:nvSpPr>
          <p:spPr>
            <a:xfrm>
              <a:off x="633240" y="5103720"/>
              <a:ext cx="185400" cy="185400"/>
            </a:xfrm>
            <a:custGeom>
              <a:avLst/>
              <a:gdLst>
                <a:gd name="textAreaLeft" fmla="*/ 0 w 185400"/>
                <a:gd name="textAreaRight" fmla="*/ 185760 w 185400"/>
                <a:gd name="textAreaTop" fmla="*/ 0 h 185400"/>
                <a:gd name="textAreaBottom" fmla="*/ 185760 h 185400"/>
              </a:gdLst>
              <a:ahLst/>
              <a:cxnLst/>
              <a:rect l="textAreaLeft" t="textAreaTop" r="textAreaRight" b="textAreaBottom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s-E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48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Haga clic para modificar el estilo de título del patrón</a:t>
            </a:r>
            <a:endParaRPr b="0" lang="es-ES" sz="4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dt" idx="1"/>
          </p:nvPr>
        </p:nvSpPr>
        <p:spPr>
          <a:xfrm>
            <a:off x="7077600" y="54100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r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&lt;fecha/hora&gt;</a:t>
            </a:r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ftr" idx="2"/>
          </p:nvPr>
        </p:nvSpPr>
        <p:spPr>
          <a:xfrm>
            <a:off x="1876320" y="5410080"/>
            <a:ext cx="51246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s-E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&lt;pie de página&gt;</a:t>
            </a:r>
            <a:endParaRPr b="0" lang="es-E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sldNum" idx="3"/>
          </p:nvPr>
        </p:nvSpPr>
        <p:spPr>
          <a:xfrm>
            <a:off x="9896760" y="5410080"/>
            <a:ext cx="7707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DE2C6D05-076E-40F0-93FF-6670E632D6AC}" type="slidenum">
              <a:rPr b="0" lang="es-ES" sz="105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Tw Cen MT"/>
              </a:rPr>
              <a:t>&lt;número&gt;</a:t>
            </a:fld>
            <a:endParaRPr b="0" lang="es-ES" sz="105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Pulse para editar el formato de texto del esquema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1" marL="864000" indent="-324000">
              <a:lnSpc>
                <a:spcPct val="12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Segundo nivel del esquema</a:t>
            </a:r>
            <a:endParaRPr b="0" lang="es-ES" sz="1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2" marL="1296000" indent="-288000">
              <a:lnSpc>
                <a:spcPct val="12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Tercer nivel del esquema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3" marL="1728000" indent="-216000">
              <a:lnSpc>
                <a:spcPct val="12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Cuarto nivel del esquema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4" marL="2160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Quinto nivel del esquema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5" marL="2592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Sexto nivel del esquema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  <a:p>
            <a:pPr lvl="6" marL="3024000" indent="-216000">
              <a:lnSpc>
                <a:spcPct val="12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Tw Cen MT"/>
              </a:rPr>
              <a:t>Séptimo nivel del esquema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9" name="Grupo 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 useBgFill="1">
          <p:nvSpPr>
            <p:cNvPr id="880" name="Rectángulo 7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endParaRPr>
            </a:p>
          </p:txBody>
        </p:sp>
        <p:pic>
          <p:nvPicPr>
            <p:cNvPr id="881" name="Imagen 2" descr="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/>
            <p:nvPr/>
          </p:nvPicPr>
          <p:blipFill>
            <a:blip r:embed="rId2">
              <a:alphaModFix amt="30000"/>
            </a:blip>
            <a:stretch/>
          </p:blipFill>
          <p:spPr>
            <a:xfrm>
              <a:off x="0" y="0"/>
              <a:ext cx="12191760" cy="6857640"/>
            </a:xfrm>
            <a:prstGeom prst="rect">
              <a:avLst/>
            </a:prstGeom>
            <a:noFill/>
            <a:ln w="0">
              <a:noFill/>
            </a:ln>
          </p:spPr>
        </p:pic>
      </p:grpSp>
      <p:pic>
        <p:nvPicPr>
          <p:cNvPr id="882" name="Imagen 4" descr="Primer plano de la tarjeta de circuitos"/>
          <p:cNvPicPr/>
          <p:nvPr/>
        </p:nvPicPr>
        <p:blipFill>
          <a:blip r:embed="rId3">
            <a:alphaModFix amt="30000"/>
          </a:blip>
          <a:srcRect l="0" t="6505" r="0" b="9201"/>
          <a:stretch/>
        </p:blipFill>
        <p:spPr>
          <a:xfrm>
            <a:off x="0" y="0"/>
            <a:ext cx="12188160" cy="685764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883" name="Grupo 8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06240" y="2235240"/>
            <a:ext cx="10981800" cy="2395800"/>
            <a:chOff x="606240" y="2235240"/>
            <a:chExt cx="10981800" cy="2395800"/>
          </a:xfrm>
        </p:grpSpPr>
        <p:sp>
          <p:nvSpPr>
            <p:cNvPr id="884" name="Rectángulo con esquinas opuestas redondeadas 7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582280" y="2235240"/>
              <a:ext cx="7026840" cy="2395800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dk1">
                <a:alpha val="80000"/>
              </a:schemeClr>
            </a:solidFill>
            <a:ln cap="sq" w="19050">
              <a:solidFill>
                <a:schemeClr val="dk2">
                  <a:alpha val="60000"/>
                </a:schemeClr>
              </a:solidFill>
              <a:miter/>
            </a:ln>
            <a:effectLst>
              <a:outerShdw algn="t" blurRad="88920" dir="5400000" dist="38160" rotWithShape="0">
                <a:srgbClr val="000000">
                  <a:alpha val="40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es-ES" sz="1800" strike="noStrike" u="none">
                <a:solidFill>
                  <a:schemeClr val="lt1"/>
                </a:solidFill>
                <a:effectLst/>
                <a:uFillTx/>
                <a:latin typeface="Tw Cen MT"/>
              </a:endParaRPr>
            </a:p>
          </p:txBody>
        </p:sp>
        <p:grpSp>
          <p:nvGrpSpPr>
            <p:cNvPr id="885" name="Grupo 82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606240" y="2900160"/>
              <a:ext cx="10981800" cy="1211400"/>
              <a:chOff x="606240" y="2900160"/>
              <a:chExt cx="10981800" cy="1211400"/>
            </a:xfrm>
          </p:grpSpPr>
          <p:sp>
            <p:nvSpPr>
              <p:cNvPr id="886" name="Forma libre 3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9653400" y="3379320"/>
                <a:ext cx="417240" cy="512280"/>
              </a:xfrm>
              <a:custGeom>
                <a:avLst/>
                <a:gdLst>
                  <a:gd name="textAreaLeft" fmla="*/ 0 w 417240"/>
                  <a:gd name="textAreaRight" fmla="*/ 417600 w 417240"/>
                  <a:gd name="textAreaTop" fmla="*/ -360 h 512280"/>
                  <a:gd name="textAreaBottom" fmla="*/ 51228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87" name="Forma libre 3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10078200" y="3310920"/>
                <a:ext cx="156960" cy="15192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360 h 151920"/>
                  <a:gd name="textAreaBottom" fmla="*/ 15264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88" name="Forma libre 3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11146680" y="3574440"/>
                <a:ext cx="188640" cy="19008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360 h 190080"/>
                  <a:gd name="textAreaBottom" fmla="*/ 19080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89" name="Forma libre 3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V="1" rot="5400000">
                <a:off x="10230480" y="3034800"/>
                <a:ext cx="304560" cy="1544400"/>
              </a:xfrm>
              <a:custGeom>
                <a:avLst/>
                <a:gdLst>
                  <a:gd name="textAreaLeft" fmla="*/ 0 w 304560"/>
                  <a:gd name="textAreaRight" fmla="*/ 304920 w 304560"/>
                  <a:gd name="textAreaTop" fmla="*/ 360 h 1544400"/>
                  <a:gd name="textAreaBottom" fmla="*/ 154512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90" name="Forma libre 3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0034640" y="2562480"/>
                <a:ext cx="298080" cy="1153800"/>
              </a:xfrm>
              <a:custGeom>
                <a:avLst/>
                <a:gdLst>
                  <a:gd name="textAreaLeft" fmla="*/ 0 w 298080"/>
                  <a:gd name="textAreaRight" fmla="*/ 29844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91" name="Forma libre 3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0747440" y="3232440"/>
                <a:ext cx="156960" cy="155160"/>
              </a:xfrm>
              <a:custGeom>
                <a:avLst/>
                <a:gdLst>
                  <a:gd name="textAreaLeft" fmla="*/ 0 w 156960"/>
                  <a:gd name="textAreaRight" fmla="*/ 15732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92" name="Forma libre 3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1399400" y="3095280"/>
                <a:ext cx="188640" cy="188640"/>
              </a:xfrm>
              <a:custGeom>
                <a:avLst/>
                <a:gdLst>
                  <a:gd name="textAreaLeft" fmla="*/ 0 w 188640"/>
                  <a:gd name="textAreaRight" fmla="*/ 18900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93" name="Forma libre 3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0353960" y="2153160"/>
                <a:ext cx="307440" cy="1801440"/>
              </a:xfrm>
              <a:custGeom>
                <a:avLst/>
                <a:gdLst>
                  <a:gd name="textAreaLeft" fmla="*/ 0 w 307440"/>
                  <a:gd name="textAreaRight" fmla="*/ 30780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94" name="Forma libre 4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9849240" y="3308760"/>
                <a:ext cx="190080" cy="188640"/>
              </a:xfrm>
              <a:custGeom>
                <a:avLst/>
                <a:gdLst>
                  <a:gd name="textAreaLeft" fmla="*/ 0 w 190080"/>
                  <a:gd name="textAreaRight" fmla="*/ 19044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95" name="Rectángulo 4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9721440" y="3283920"/>
                <a:ext cx="23400" cy="252000"/>
              </a:xfrm>
              <a:prstGeom prst="rect">
                <a:avLst/>
              </a:pr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96" name="Forma libre 3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2121840" y="3531960"/>
                <a:ext cx="417240" cy="512280"/>
              </a:xfrm>
              <a:custGeom>
                <a:avLst/>
                <a:gdLst>
                  <a:gd name="textAreaLeft" fmla="*/ -360 w 417240"/>
                  <a:gd name="textAreaRight" fmla="*/ 417240 w 417240"/>
                  <a:gd name="textAreaTop" fmla="*/ -360 h 512280"/>
                  <a:gd name="textAreaBottom" fmla="*/ 512280 h 512280"/>
                </a:gdLst>
                <a:ahLst/>
                <a:cxn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97" name="Forma libre 3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1958400" y="3463560"/>
                <a:ext cx="156960" cy="151920"/>
              </a:xfrm>
              <a:custGeom>
                <a:avLst/>
                <a:gdLst>
                  <a:gd name="textAreaLeft" fmla="*/ 360 w 156960"/>
                  <a:gd name="textAreaRight" fmla="*/ 157680 w 156960"/>
                  <a:gd name="textAreaTop" fmla="*/ 360 h 151920"/>
                  <a:gd name="textAreaBottom" fmla="*/ 152640 h 151920"/>
                </a:gdLst>
                <a:ahLst/>
                <a:cxn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98" name="Forma libre 3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858240" y="3727080"/>
                <a:ext cx="188640" cy="190080"/>
              </a:xfrm>
              <a:custGeom>
                <a:avLst/>
                <a:gdLst>
                  <a:gd name="textAreaLeft" fmla="*/ 360 w 188640"/>
                  <a:gd name="textAreaRight" fmla="*/ 189360 w 188640"/>
                  <a:gd name="textAreaTop" fmla="*/ 360 h 190080"/>
                  <a:gd name="textAreaBottom" fmla="*/ 190800 h 19008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899" name="Forma libre 3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flipV="1" rot="16200000">
                <a:off x="1658520" y="3187080"/>
                <a:ext cx="304560" cy="1544400"/>
              </a:xfrm>
              <a:custGeom>
                <a:avLst/>
                <a:gdLst>
                  <a:gd name="textAreaLeft" fmla="*/ 360 w 304560"/>
                  <a:gd name="textAreaRight" fmla="*/ 305280 w 304560"/>
                  <a:gd name="textAreaTop" fmla="*/ 360 h 1544400"/>
                  <a:gd name="textAreaBottom" fmla="*/ 1545120 h 1544400"/>
                </a:gdLst>
                <a:ahLst/>
                <a:cxn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900" name="Forma libre 3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1860120" y="2715120"/>
                <a:ext cx="298080" cy="1153800"/>
              </a:xfrm>
              <a:custGeom>
                <a:avLst/>
                <a:gdLst>
                  <a:gd name="textAreaLeft" fmla="*/ 360 w 298080"/>
                  <a:gd name="textAreaRight" fmla="*/ 298800 w 298080"/>
                  <a:gd name="textAreaTop" fmla="*/ 0 h 1153800"/>
                  <a:gd name="textAreaBottom" fmla="*/ 1154160 h 1153800"/>
                </a:gdLst>
                <a:ahLst/>
                <a:cxn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901" name="Forma libre 3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1288800" y="3385080"/>
                <a:ext cx="156960" cy="155160"/>
              </a:xfrm>
              <a:custGeom>
                <a:avLst/>
                <a:gdLst>
                  <a:gd name="textAreaLeft" fmla="*/ 360 w 156960"/>
                  <a:gd name="textAreaRight" fmla="*/ 157680 w 156960"/>
                  <a:gd name="textAreaTop" fmla="*/ 0 h 155160"/>
                  <a:gd name="textAreaBottom" fmla="*/ 155520 h 155160"/>
                </a:gdLst>
                <a:ahLst/>
                <a:cxn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902" name="Forma libre 3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606240" y="3247920"/>
                <a:ext cx="188640" cy="188640"/>
              </a:xfrm>
              <a:custGeom>
                <a:avLst/>
                <a:gdLst>
                  <a:gd name="textAreaLeft" fmla="*/ 360 w 188640"/>
                  <a:gd name="textAreaRight" fmla="*/ 189360 w 18864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903" name="Forma libre 3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1532520" y="2305440"/>
                <a:ext cx="307440" cy="1801440"/>
              </a:xfrm>
              <a:custGeom>
                <a:avLst/>
                <a:gdLst>
                  <a:gd name="textAreaLeft" fmla="*/ 360 w 307440"/>
                  <a:gd name="textAreaRight" fmla="*/ 308160 w 307440"/>
                  <a:gd name="textAreaTop" fmla="*/ 0 h 1801440"/>
                  <a:gd name="textAreaBottom" fmla="*/ 1801800 h 1801440"/>
                </a:gdLst>
                <a:ahLst/>
                <a:cxn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904" name="Forma libre 4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2154960" y="3461040"/>
                <a:ext cx="190080" cy="188640"/>
              </a:xfrm>
              <a:custGeom>
                <a:avLst/>
                <a:gdLst>
                  <a:gd name="textAreaLeft" fmla="*/ 360 w 190080"/>
                  <a:gd name="textAreaRight" fmla="*/ 190800 w 190080"/>
                  <a:gd name="textAreaTop" fmla="*/ 0 h 188640"/>
                  <a:gd name="textAreaBottom" fmla="*/ 189000 h 188640"/>
                </a:gdLst>
                <a:ahLst/>
                <a:cxn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  <p:sp>
            <p:nvSpPr>
              <p:cNvPr id="905" name="Rectángulo 4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flipH="1" rot="16200000">
                <a:off x="2449080" y="3436560"/>
                <a:ext cx="23400" cy="252000"/>
              </a:xfrm>
              <a:prstGeom prst="rect">
                <a:avLst/>
              </a:prstGeom>
              <a:solidFill>
                <a:schemeClr val="lt2">
                  <a:alpha val="60000"/>
                </a:schemeClr>
              </a:solidFill>
              <a:ln w="0">
                <a:noFill/>
              </a:ln>
              <a:effectLst>
                <a:outerShdw algn="tl" blurRad="50760" dir="2700000" dist="37674" rotWithShape="0">
                  <a:srgbClr val="000000">
                    <a:alpha val="58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 defTabSz="457200">
                  <a:lnSpc>
                    <a:spcPct val="100000"/>
                  </a:lnSpc>
                </a:pPr>
                <a:endParaRPr b="0" lang="es-ES" sz="1800" strike="noStrike" u="none">
                  <a:solidFill>
                    <a:schemeClr val="lt1"/>
                  </a:solidFill>
                  <a:effectLst/>
                  <a:uFillTx/>
                  <a:latin typeface="Tw Cen MT"/>
                </a:endParaRPr>
              </a:p>
            </p:txBody>
          </p:sp>
        </p:grpSp>
      </p:grpSp>
      <p:sp>
        <p:nvSpPr>
          <p:cNvPr id="906" name="PlaceHolder 1"/>
          <p:cNvSpPr>
            <a:spLocks noGrp="1"/>
          </p:cNvSpPr>
          <p:nvPr>
            <p:ph type="title"/>
          </p:nvPr>
        </p:nvSpPr>
        <p:spPr>
          <a:xfrm>
            <a:off x="2666880" y="2328480"/>
            <a:ext cx="6857640" cy="136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lnSpcReduction="9999"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s-ES" sz="4800" strike="noStrike" u="none" cap="all">
                <a:solidFill>
                  <a:schemeClr val="lt1"/>
                </a:solidFill>
                <a:effectLst/>
                <a:uFillTx/>
                <a:latin typeface="Calibri"/>
              </a:rPr>
              <a:t>Proyecto de tutorías online</a:t>
            </a:r>
            <a:endParaRPr b="0" lang="es-ES" sz="4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07" name="PlaceHolder 2"/>
          <p:cNvSpPr>
            <a:spLocks noGrp="1"/>
          </p:cNvSpPr>
          <p:nvPr>
            <p:ph type="subTitle"/>
          </p:nvPr>
        </p:nvSpPr>
        <p:spPr>
          <a:xfrm>
            <a:off x="2666880" y="3602160"/>
            <a:ext cx="6857640" cy="95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trike="noStrike" u="none" cap="all">
                <a:solidFill>
                  <a:schemeClr val="lt2"/>
                </a:solidFill>
                <a:effectLst/>
                <a:uFillTx/>
                <a:latin typeface="Calibri"/>
              </a:rPr>
              <a:t>Rubén moya silva</a:t>
            </a:r>
            <a:endParaRPr b="0" lang="es-ES" sz="2000" strike="noStrike" u="none">
              <a:solidFill>
                <a:srgbClr val="ffffff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Calibri"/>
              </a:rPr>
              <a:t>Índice de contenidos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09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57200" indent="-4572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AutoNum type="arabicPeriod"/>
            </a:pPr>
            <a:r>
              <a:rPr b="0" lang="es-ES" sz="2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Introducción.</a:t>
            </a:r>
            <a:endParaRPr b="0" lang="es-ES" sz="2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marL="457200" indent="-4572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AutoNum type="arabicPeriod"/>
            </a:pPr>
            <a:r>
              <a:rPr b="0" lang="es-ES" sz="2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Origen y contextualización.</a:t>
            </a:r>
            <a:endParaRPr b="0" lang="es-ES" sz="2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marL="457200" indent="-4572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AutoNum type="arabicPeriod"/>
            </a:pPr>
            <a:r>
              <a:rPr b="0" lang="es-ES" sz="28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Objetivos del proyecto.</a:t>
            </a:r>
            <a:endParaRPr b="0" lang="es-ES" sz="2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</a:pPr>
            <a:endParaRPr b="0" lang="es-ES" sz="2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PlaceHolder 1"/>
          <p:cNvSpPr>
            <a:spLocks noGrp="1"/>
          </p:cNvSpPr>
          <p:nvPr>
            <p:ph type="title"/>
          </p:nvPr>
        </p:nvSpPr>
        <p:spPr>
          <a:xfrm>
            <a:off x="1876320" y="-180000"/>
            <a:ext cx="879120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 anchorCtr="1">
            <a:norm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s-ES" sz="4800" strike="noStrike" u="none" cap="all">
                <a:solidFill>
                  <a:schemeClr val="lt1"/>
                </a:solidFill>
                <a:effectLst/>
                <a:uFillTx/>
                <a:latin typeface="Calibri"/>
              </a:rPr>
              <a:t>Introducción: </a:t>
            </a:r>
            <a:br>
              <a:rPr sz="4800"/>
            </a:br>
            <a:r>
              <a:rPr b="0" lang="es-ES" sz="4800" strike="noStrike" u="none" cap="all">
                <a:solidFill>
                  <a:schemeClr val="lt1"/>
                </a:solidFill>
                <a:effectLst/>
                <a:uFillTx/>
                <a:latin typeface="Calibri"/>
              </a:rPr>
              <a:t>¿Qué es y para qué Sirve?</a:t>
            </a:r>
            <a:endParaRPr b="0" lang="es-ES" sz="4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11" name="PlaceHolder 2"/>
          <p:cNvSpPr>
            <a:spLocks noGrp="1"/>
          </p:cNvSpPr>
          <p:nvPr>
            <p:ph type="subTitle"/>
          </p:nvPr>
        </p:nvSpPr>
        <p:spPr>
          <a:xfrm>
            <a:off x="1980000" y="2700000"/>
            <a:ext cx="8791200" cy="165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s-ES" sz="2000" strike="noStrike" u="none" cap="all">
                <a:solidFill>
                  <a:srgbClr val="000000"/>
                </a:solidFill>
                <a:effectLst/>
                <a:uFillTx/>
                <a:latin typeface="Calibri"/>
              </a:rPr>
              <a:t>“Una plataforma de tutorías en línea que conecta a estudiantes y tutores de forma rápida, sencilla y eficiente.”</a:t>
            </a:r>
            <a:endParaRPr b="0" lang="es-ES" sz="2000" strike="noStrike" u="none">
              <a:solidFill>
                <a:srgbClr val="000000"/>
              </a:solidFill>
              <a:effectLst/>
              <a:uFillTx/>
              <a:latin typeface="Calibri"/>
            </a:endParaRPr>
          </a:p>
        </p:txBody>
      </p:sp>
      <p:sp>
        <p:nvSpPr>
          <p:cNvPr id="912" name="Marcador de texto 4"/>
          <p:cNvSpPr/>
          <p:nvPr/>
        </p:nvSpPr>
        <p:spPr>
          <a:xfrm>
            <a:off x="1139760" y="4117680"/>
            <a:ext cx="9904320" cy="114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algn="ctr" defTabSz="9144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s-ES" sz="2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PlaceHolder 1"/>
          <p:cNvSpPr>
            <a:spLocks noGrp="1"/>
          </p:cNvSpPr>
          <p:nvPr>
            <p:ph type="title"/>
          </p:nvPr>
        </p:nvSpPr>
        <p:spPr>
          <a:xfrm>
            <a:off x="1146600" y="609480"/>
            <a:ext cx="3855600" cy="163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000" strike="noStrike" u="none" cap="all">
                <a:solidFill>
                  <a:schemeClr val="lt1"/>
                </a:solidFill>
                <a:effectLst/>
                <a:uFillTx/>
                <a:latin typeface="Calibri"/>
              </a:rPr>
              <a:t>Origen y Contextualización.</a:t>
            </a:r>
            <a:endParaRPr b="0" lang="es-ES" sz="30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914" name="Imagen 3" descr="Primer plano de la tarjeta de circuitos"/>
          <p:cNvPicPr/>
          <p:nvPr/>
        </p:nvPicPr>
        <p:blipFill>
          <a:blip r:embed="rId1"/>
          <a:srcRect l="16181" t="0" r="8173" b="0"/>
          <a:stretch/>
        </p:blipFill>
        <p:spPr>
          <a:xfrm>
            <a:off x="5156280" y="592560"/>
            <a:ext cx="5890680" cy="51980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15" name="PlaceHolder 2"/>
          <p:cNvSpPr>
            <a:spLocks noGrp="1"/>
          </p:cNvSpPr>
          <p:nvPr>
            <p:ph/>
          </p:nvPr>
        </p:nvSpPr>
        <p:spPr>
          <a:xfrm>
            <a:off x="1144440" y="2667600"/>
            <a:ext cx="3855600" cy="274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Surge como respuesta a la demanda de educación digital por parte de profesionales y el alumnado.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Ofrece un entorno accesible y autónomo.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16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Permite la adaptación hacia una enseñanza más personalizada y adaptada a las necesidades de los estudiantes.</a:t>
            </a:r>
            <a:endParaRPr b="0" lang="es-ES" sz="1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PlaceHolder 1"/>
          <p:cNvSpPr>
            <a:spLocks noGrp="1"/>
          </p:cNvSpPr>
          <p:nvPr>
            <p:ph type="title"/>
          </p:nvPr>
        </p:nvSpPr>
        <p:spPr>
          <a:xfrm>
            <a:off x="2488320" y="2557800"/>
            <a:ext cx="7215120" cy="87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85000" lnSpcReduction="9999"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48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Objetivos </a:t>
            </a:r>
            <a:r>
              <a:rPr b="0" lang="es-ES" sz="4800" strike="noStrike" u="none" cap="all">
                <a:solidFill>
                  <a:schemeClr val="lt1"/>
                </a:solidFill>
                <a:effectLst/>
                <a:uFillTx/>
                <a:latin typeface="Calibri"/>
              </a:rPr>
              <a:t>del</a:t>
            </a:r>
            <a:r>
              <a:rPr b="0" lang="es-ES" sz="48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 proyecto</a:t>
            </a:r>
            <a:endParaRPr b="0" lang="es-ES" sz="48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PlaceHolder 1"/>
          <p:cNvSpPr>
            <a:spLocks noGrp="1"/>
          </p:cNvSpPr>
          <p:nvPr>
            <p:ph type="title"/>
          </p:nvPr>
        </p:nvSpPr>
        <p:spPr>
          <a:xfrm>
            <a:off x="4062240" y="1784880"/>
            <a:ext cx="4577760" cy="62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just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Calibri"/>
              </a:rPr>
              <a:t>Objetivo</a:t>
            </a: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 general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918" name="PlaceHolder 2"/>
          <p:cNvSpPr>
            <a:spLocks noGrp="1"/>
          </p:cNvSpPr>
          <p:nvPr>
            <p:ph type="subTitle"/>
          </p:nvPr>
        </p:nvSpPr>
        <p:spPr>
          <a:xfrm>
            <a:off x="1700280" y="2663280"/>
            <a:ext cx="8791200" cy="258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i="1" lang="es-ES" sz="2800" strike="noStrike" u="none" cap="all">
                <a:solidFill>
                  <a:srgbClr val="ffffff"/>
                </a:solidFill>
                <a:effectLst/>
                <a:uFillTx/>
                <a:latin typeface="Calibri"/>
              </a:rPr>
              <a:t>“crear una plataforma digital que facilite la conexión entre estudiantes que necesitan apoyo académico y tutores que puedan proporcionar dicho apoyo en un entorno virtual”</a:t>
            </a:r>
            <a:endParaRPr b="0" lang="es-ES" sz="2800" strike="noStrike" u="none">
              <a:solidFill>
                <a:srgbClr val="ffffff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PlaceHolder 1"/>
          <p:cNvSpPr>
            <a:spLocks noGrp="1"/>
          </p:cNvSpPr>
          <p:nvPr>
            <p:ph type="title"/>
          </p:nvPr>
        </p:nvSpPr>
        <p:spPr>
          <a:xfrm>
            <a:off x="1146600" y="1260000"/>
            <a:ext cx="9798480" cy="78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s-ES" sz="3200" strike="noStrike" u="none" cap="all">
                <a:solidFill>
                  <a:schemeClr val="lt1"/>
                </a:solidFill>
                <a:effectLst/>
                <a:uFillTx/>
                <a:latin typeface="Calibri"/>
              </a:rPr>
              <a:t>Objetivos</a:t>
            </a:r>
            <a:r>
              <a:rPr b="0" lang="es-ES" sz="32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 de servicio</a:t>
            </a:r>
            <a:endParaRPr b="0" lang="es-ES" sz="32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920" name="PlaceHolder 2"/>
          <p:cNvSpPr>
            <a:spLocks noGrp="1"/>
          </p:cNvSpPr>
          <p:nvPr>
            <p:ph/>
          </p:nvPr>
        </p:nvSpPr>
        <p:spPr>
          <a:xfrm>
            <a:off x="1146600" y="2403360"/>
            <a:ext cx="3855600" cy="35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OBJ.1: Proporcionar a los estudiantes una plataforma que les permita encontrar tutores especializados.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2: Facilitar la reserva de sesiones de tutoría a través de una interfaz sencilla.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s-ES" sz="1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21" name="Marcador de contenido 2"/>
          <p:cNvSpPr/>
          <p:nvPr/>
        </p:nvSpPr>
        <p:spPr>
          <a:xfrm>
            <a:off x="6179040" y="2403360"/>
            <a:ext cx="3855600" cy="354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defTabSz="9144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3: Ofrecer a los tutores una herramienta que les permita gestionar sus servicios.</a:t>
            </a:r>
            <a:endParaRPr b="0" lang="es-E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4: Garantizar una comunicación fluida entre estudiantes y tutores.</a:t>
            </a:r>
            <a:endParaRPr b="0" lang="es-E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s-ES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PlaceHolder 1"/>
          <p:cNvSpPr>
            <a:spLocks noGrp="1"/>
          </p:cNvSpPr>
          <p:nvPr>
            <p:ph type="title"/>
          </p:nvPr>
        </p:nvSpPr>
        <p:spPr>
          <a:xfrm>
            <a:off x="1141560" y="619200"/>
            <a:ext cx="990576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Calibri"/>
              </a:rPr>
              <a:t>Objetivos de Producción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23" name="PlaceHolder 2"/>
          <p:cNvSpPr>
            <a:spLocks noGrp="1"/>
          </p:cNvSpPr>
          <p:nvPr>
            <p:ph/>
          </p:nvPr>
        </p:nvSpPr>
        <p:spPr>
          <a:xfrm>
            <a:off x="1141560" y="2313000"/>
            <a:ext cx="4878000" cy="271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0000" lnSpcReduction="19999"/>
          </a:bodyPr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1: Desarrollar una interfaz web responsive que permita a los usuarios acceder a la plataforma desde cualquier dispositivo (PC, tablet, móvil).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2: Implementar funcionalidades de búsqueda y filtrado para que los estudiantes puedan encontrar tutores de acuerdo con sus necesidades específicas.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3: Crear un sistema de gestión de perfiles donde los tutores puedan actualizar sus áreas de especialización, tarifas y disponibilidad.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</a:pPr>
            <a:endParaRPr b="0" lang="es-ES" sz="11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24" name="PlaceHolder 3"/>
          <p:cNvSpPr>
            <a:spLocks noGrp="1"/>
          </p:cNvSpPr>
          <p:nvPr>
            <p:ph/>
          </p:nvPr>
        </p:nvSpPr>
        <p:spPr>
          <a:xfrm>
            <a:off x="6172200" y="2313000"/>
            <a:ext cx="4874760" cy="271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5000" lnSpcReduction="9999"/>
          </a:bodyPr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4: Implementar un sistema de calificaciones y reseñas que permita a los estudiantes evaluar el rendimiento de los tutores y a estos mejorar sus servicios.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s-ES" sz="24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5: Desarrollar un sistema de reserva y pago que permita a los estudiantes reservar sesiones con tutores y realizar pagos seguros.</a:t>
            </a:r>
            <a:endParaRPr b="0" lang="es-ES" sz="24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</a:pPr>
            <a:endParaRPr b="0" lang="es-ES" sz="24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PlaceHolder 1"/>
          <p:cNvSpPr>
            <a:spLocks noGrp="1"/>
          </p:cNvSpPr>
          <p:nvPr>
            <p:ph type="title"/>
          </p:nvPr>
        </p:nvSpPr>
        <p:spPr>
          <a:xfrm>
            <a:off x="2880000" y="862560"/>
            <a:ext cx="659844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Calibri"/>
              </a:rPr>
              <a:t>Objetivos</a:t>
            </a: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Tw Cen MT"/>
              </a:rPr>
              <a:t> </a:t>
            </a:r>
            <a:r>
              <a:rPr b="0" lang="es-ES" sz="3600" strike="noStrike" u="none" cap="all">
                <a:solidFill>
                  <a:schemeClr val="lt1"/>
                </a:solidFill>
                <a:effectLst/>
                <a:uFillTx/>
                <a:latin typeface="Calibri"/>
              </a:rPr>
              <a:t>estratégicos</a:t>
            </a:r>
            <a:endParaRPr b="0" lang="es-ES" sz="3600" strike="noStrike" u="none">
              <a:solidFill>
                <a:schemeClr val="lt1"/>
              </a:solidFill>
              <a:effectLst/>
              <a:uFillTx/>
              <a:latin typeface="Tw Cen MT"/>
            </a:endParaRPr>
          </a:p>
        </p:txBody>
      </p:sp>
      <p:sp>
        <p:nvSpPr>
          <p:cNvPr id="926" name="PlaceHolder 2"/>
          <p:cNvSpPr>
            <a:spLocks noGrp="1"/>
          </p:cNvSpPr>
          <p:nvPr>
            <p:ph/>
          </p:nvPr>
        </p:nvSpPr>
        <p:spPr>
          <a:xfrm>
            <a:off x="1141560" y="3073320"/>
            <a:ext cx="4878000" cy="271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1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1</a:t>
            </a: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: Convertir la plataforma en un referente dentro del ámbito educativo online.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1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2</a:t>
            </a: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: Establecer colaboraciones con instituciones educativas .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27" name="PlaceHolder 3"/>
          <p:cNvSpPr>
            <a:spLocks noGrp="1"/>
          </p:cNvSpPr>
          <p:nvPr>
            <p:ph/>
          </p:nvPr>
        </p:nvSpPr>
        <p:spPr>
          <a:xfrm>
            <a:off x="6172200" y="3073320"/>
            <a:ext cx="4874760" cy="271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1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3</a:t>
            </a: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: Ampliar el alcance de la plataforma a nivel regional y global.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</a:pPr>
            <a:endParaRPr b="0" lang="es-ES" sz="20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1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OBJ. 4</a:t>
            </a:r>
            <a:r>
              <a:rPr b="0" lang="es-ES" sz="2000" strike="noStrike" u="none">
                <a:solidFill>
                  <a:schemeClr val="lt1"/>
                </a:solidFill>
                <a:effectLst/>
                <a:uFillTx/>
                <a:latin typeface="Calibri"/>
              </a:rPr>
              <a:t>: Garantizar la escalabilidad del proyecto a largo plazo.</a:t>
            </a:r>
            <a:endParaRPr b="0" lang="es-ES" sz="20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theme1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de circuito</Template>
  <TotalTime>50</TotalTime>
  <Application>LibreOffice/25.2.2.2$Windows_X86_64 LibreOffice_project/7370d4be9e3cf6031a51beef54ff3bda878e3fac</Application>
  <AppVersion>15.0000</AppVersion>
  <Words>392</Words>
  <Paragraphs>36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2025-06-04T20:53:31Z</dcterms:created>
  <dc:creator>Moya Silva Tania</dc:creator>
  <dc:description/>
  <dc:language>es-ES</dc:language>
  <cp:lastModifiedBy/>
  <dcterms:modified xsi:type="dcterms:W3CDTF">2025-06-04T23:46:27Z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4</vt:i4>
  </property>
  <property fmtid="{D5CDD505-2E9C-101B-9397-08002B2CF9AE}" pid="4" name="PresentationFormat">
    <vt:lpwstr>Panorámica</vt:lpwstr>
  </property>
  <property fmtid="{D5CDD505-2E9C-101B-9397-08002B2CF9AE}" pid="5" name="Slides">
    <vt:i4>9</vt:i4>
  </property>
</Properties>
</file>